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D_0.xml" ContentType="application/vnd.ms-powerpoint.comments+xml"/>
  <Override PartName="/ppt/notesSlides/notesSlide5.xml" ContentType="application/vnd.openxmlformats-officedocument.presentationml.notesSlide+xml"/>
  <Override PartName="/ppt/comments/modernComment_11E_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3_0.xml" ContentType="application/vnd.ms-powerpoint.comments+xml"/>
  <Override PartName="/ppt/notesSlides/notesSlide11.xml" ContentType="application/vnd.openxmlformats-officedocument.presentationml.notesSlide+xml"/>
  <Override PartName="/ppt/comments/modernComment_124_938DE994.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Lst>
  <p:notesMasterIdLst>
    <p:notesMasterId r:id="rId18"/>
  </p:notesMasterIdLst>
  <p:sldIdLst>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Lst>
  <p:sldSz cx="18288000" cy="10287000"/>
  <p:notesSz cx="6858000" cy="9144000"/>
  <p:embeddedFontLst>
    <p:embeddedFont>
      <p:font typeface="Archivo Black" panose="020B0604020202020204" charset="0"/>
      <p:regular r:id="rId19"/>
    </p:embeddedFont>
    <p:embeddedFont>
      <p:font typeface="Hind" panose="02000000000000000000" pitchFamily="2" charset="0"/>
      <p:regular r:id="rId20"/>
      <p:bold r:id="rId21"/>
    </p:embeddedFont>
    <p:embeddedFont>
      <p:font typeface="Hind SemiBold" panose="02000000000000000000" pitchFamily="2" charset="0"/>
      <p:regular r:id="rId22"/>
      <p:bold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C3A139-4CA1-91EB-EBDB-C8E808319BA5}" name="Elliott Schendel" initials="ES" userId="S::eschendel@employeenavigator.com::91dce4ae-a32a-4109-b1ff-9edb22a0f75b" providerId="AD"/>
  <p188:author id="{CB9F173D-2B2D-08ED-3E6A-EAA723B8950A}" name="Kyle Reese" initials="KR" userId="S::kreese@employeenavigator.com::c0ded965-5b4e-4b63-b281-10245de7086e" providerId="AD"/>
  <p188:author id="{5CC9E469-C706-EBE3-2D28-508598A5CED9}" name="Charlotte Adler" initials="CA" userId="S::cadler@employeenavigator.com::a7805933-d2df-4cc7-81fd-a770d92aae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841"/>
    <a:srgbClr val="0E3055"/>
    <a:srgbClr val="E9F2FB"/>
    <a:srgbClr val="0051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89249-A8B9-167F-1DA0-D458BA1554A9}" v="11" dt="2025-11-20T21:07:08.305"/>
    <p1510:client id="{A00C25C4-43F0-135D-E703-F78AC4392C37}" v="6" dt="2025-11-21T13:08:23.909"/>
    <p1510:client id="{BA57656A-2F4F-F582-FEF6-8070FE0E19E6}" v="23" dt="2025-11-20T21:37:36.795"/>
  </p1510:revLst>
</p1510:revInfo>
</file>

<file path=ppt/tableStyles.xml><?xml version="1.0" encoding="utf-8"?>
<a:tblStyleLst xmlns:a="http://schemas.openxmlformats.org/drawingml/2006/main" def="{DECF3A0B-CEF0-409F-B0D3-B02495577F3C}">
  <a:tblStyle styleId="{DECF3A0B-CEF0-409F-B0D3-B02495577F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 Schendel" userId="S::eschendel@employeenavigator.com::91dce4ae-a32a-4109-b1ff-9edb22a0f75b" providerId="AD" clId="Web-{24589249-A8B9-167F-1DA0-D458BA1554A9}"/>
    <pc:docChg chg="modSld">
      <pc:chgData name="Elliott Schendel" userId="S::eschendel@employeenavigator.com::91dce4ae-a32a-4109-b1ff-9edb22a0f75b" providerId="AD" clId="Web-{24589249-A8B9-167F-1DA0-D458BA1554A9}" dt="2025-11-20T21:07:07.946" v="3" actId="20577"/>
      <pc:docMkLst>
        <pc:docMk/>
      </pc:docMkLst>
      <pc:sldChg chg="modSp">
        <pc:chgData name="Elliott Schendel" userId="S::eschendel@employeenavigator.com::91dce4ae-a32a-4109-b1ff-9edb22a0f75b" providerId="AD" clId="Web-{24589249-A8B9-167F-1DA0-D458BA1554A9}" dt="2025-11-20T21:07:07.946" v="3" actId="20577"/>
        <pc:sldMkLst>
          <pc:docMk/>
          <pc:sldMk cId="331318907" sldId="290"/>
        </pc:sldMkLst>
        <pc:spChg chg="mod">
          <ac:chgData name="Elliott Schendel" userId="S::eschendel@employeenavigator.com::91dce4ae-a32a-4109-b1ff-9edb22a0f75b" providerId="AD" clId="Web-{24589249-A8B9-167F-1DA0-D458BA1554A9}" dt="2025-11-20T21:07:07.946" v="3" actId="20577"/>
          <ac:spMkLst>
            <pc:docMk/>
            <pc:sldMk cId="331318907" sldId="290"/>
            <ac:spMk id="4" creationId="{DAE72FE6-DE8C-E85D-05CC-26254A1DF24D}"/>
          </ac:spMkLst>
        </pc:spChg>
      </pc:sldChg>
    </pc:docChg>
  </pc:docChgLst>
  <pc:docChgLst>
    <pc:chgData name="Charlotte Adler" userId="S::cadler@employeenavigator.com::a7805933-d2df-4cc7-81fd-a770d92aae89" providerId="AD" clId="Web-{1A055DD4-E5A8-1A76-A2F1-1AF303EA2D7A}"/>
    <pc:docChg chg="modSld">
      <pc:chgData name="Charlotte Adler" userId="S::cadler@employeenavigator.com::a7805933-d2df-4cc7-81fd-a770d92aae89" providerId="AD" clId="Web-{1A055DD4-E5A8-1A76-A2F1-1AF303EA2D7A}" dt="2025-11-14T19:16:33.584" v="12" actId="1076"/>
      <pc:docMkLst>
        <pc:docMk/>
      </pc:docMkLst>
    </pc:docChg>
  </pc:docChgLst>
  <pc:docChgLst>
    <pc:chgData name="Elliott Schendel" userId="S::eschendel@employeenavigator.com::91dce4ae-a32a-4109-b1ff-9edb22a0f75b" providerId="AD" clId="Web-{A00C25C4-43F0-135D-E703-F78AC4392C37}"/>
    <pc:docChg chg="modSld">
      <pc:chgData name="Elliott Schendel" userId="S::eschendel@employeenavigator.com::91dce4ae-a32a-4109-b1ff-9edb22a0f75b" providerId="AD" clId="Web-{A00C25C4-43F0-135D-E703-F78AC4392C37}" dt="2025-11-21T13:08:06.377" v="3" actId="1076"/>
      <pc:docMkLst>
        <pc:docMk/>
      </pc:docMkLst>
      <pc:sldChg chg="addSp delSp modSp">
        <pc:chgData name="Elliott Schendel" userId="S::eschendel@employeenavigator.com::91dce4ae-a32a-4109-b1ff-9edb22a0f75b" providerId="AD" clId="Web-{A00C25C4-43F0-135D-E703-F78AC4392C37}" dt="2025-11-21T13:08:06.377" v="3" actId="1076"/>
        <pc:sldMkLst>
          <pc:docMk/>
          <pc:sldMk cId="0" sldId="291"/>
        </pc:sldMkLst>
        <pc:picChg chg="add mod">
          <ac:chgData name="Elliott Schendel" userId="S::eschendel@employeenavigator.com::91dce4ae-a32a-4109-b1ff-9edb22a0f75b" providerId="AD" clId="Web-{A00C25C4-43F0-135D-E703-F78AC4392C37}" dt="2025-11-21T13:08:06.377" v="3" actId="1076"/>
          <ac:picMkLst>
            <pc:docMk/>
            <pc:sldMk cId="0" sldId="291"/>
            <ac:picMk id="2" creationId="{FBC390CE-9C87-41D2-1C61-2B2ABB251885}"/>
          </ac:picMkLst>
        </pc:picChg>
        <pc:picChg chg="del">
          <ac:chgData name="Elliott Schendel" userId="S::eschendel@employeenavigator.com::91dce4ae-a32a-4109-b1ff-9edb22a0f75b" providerId="AD" clId="Web-{A00C25C4-43F0-135D-E703-F78AC4392C37}" dt="2025-11-21T13:07:52.752" v="0"/>
          <ac:picMkLst>
            <pc:docMk/>
            <pc:sldMk cId="0" sldId="291"/>
            <ac:picMk id="6" creationId="{6A054B66-1A0F-C8E5-B069-BC26F0E0907D}"/>
          </ac:picMkLst>
        </pc:picChg>
      </pc:sldChg>
    </pc:docChg>
  </pc:docChgLst>
  <pc:docChgLst>
    <pc:chgData name="Kyle Reese" userId="c0ded965-5b4e-4b63-b281-10245de7086e" providerId="ADAL" clId="{22067D48-2780-4138-A993-A45C7F58F169}"/>
    <pc:docChg chg="undo custSel modSld">
      <pc:chgData name="Kyle Reese" userId="c0ded965-5b4e-4b63-b281-10245de7086e" providerId="ADAL" clId="{22067D48-2780-4138-A993-A45C7F58F169}" dt="2025-11-18T02:15:52.949" v="248" actId="14100"/>
      <pc:docMkLst>
        <pc:docMk/>
      </pc:docMkLst>
    </pc:docChg>
  </pc:docChgLst>
  <pc:docChgLst>
    <pc:chgData name="Elliott Schendel" userId="S::eschendel@employeenavigator.com::91dce4ae-a32a-4109-b1ff-9edb22a0f75b" providerId="AD" clId="Web-{5EABC340-101A-8F31-1951-A8142595E16B}"/>
    <pc:docChg chg="modSld">
      <pc:chgData name="Elliott Schendel" userId="S::eschendel@employeenavigator.com::91dce4ae-a32a-4109-b1ff-9edb22a0f75b" providerId="AD" clId="Web-{5EABC340-101A-8F31-1951-A8142595E16B}" dt="2025-11-17T19:08:41.279" v="18" actId="20577"/>
      <pc:docMkLst>
        <pc:docMk/>
      </pc:docMkLst>
    </pc:docChg>
  </pc:docChgLst>
  <pc:docChgLst>
    <pc:chgData name="Charlotte Adler" userId="S::cadler@employeenavigator.com::a7805933-d2df-4cc7-81fd-a770d92aae89" providerId="AD" clId="Web-{BA57656A-2F4F-F582-FEF6-8070FE0E19E6}"/>
    <pc:docChg chg="modSld">
      <pc:chgData name="Charlotte Adler" userId="S::cadler@employeenavigator.com::a7805933-d2df-4cc7-81fd-a770d92aae89" providerId="AD" clId="Web-{BA57656A-2F4F-F582-FEF6-8070FE0E19E6}" dt="2025-11-20T21:37:38.966" v="45"/>
      <pc:docMkLst>
        <pc:docMk/>
      </pc:docMkLst>
      <pc:sldChg chg="modSp modNotes">
        <pc:chgData name="Charlotte Adler" userId="S::cadler@employeenavigator.com::a7805933-d2df-4cc7-81fd-a770d92aae89" providerId="AD" clId="Web-{BA57656A-2F4F-F582-FEF6-8070FE0E19E6}" dt="2025-11-20T21:37:38.966" v="45"/>
        <pc:sldMkLst>
          <pc:docMk/>
          <pc:sldMk cId="331318907" sldId="290"/>
        </pc:sldMkLst>
        <pc:spChg chg="mod">
          <ac:chgData name="Charlotte Adler" userId="S::cadler@employeenavigator.com::a7805933-d2df-4cc7-81fd-a770d92aae89" providerId="AD" clId="Web-{BA57656A-2F4F-F582-FEF6-8070FE0E19E6}" dt="2025-11-20T21:37:36.779" v="44" actId="20577"/>
          <ac:spMkLst>
            <pc:docMk/>
            <pc:sldMk cId="331318907" sldId="290"/>
            <ac:spMk id="4" creationId="{DAE72FE6-DE8C-E85D-05CC-26254A1DF24D}"/>
          </ac:spMkLst>
        </pc:spChg>
      </pc:sldChg>
      <pc:sldChg chg="modSp modNotes">
        <pc:chgData name="Charlotte Adler" userId="S::cadler@employeenavigator.com::a7805933-d2df-4cc7-81fd-a770d92aae89" providerId="AD" clId="Web-{BA57656A-2F4F-F582-FEF6-8070FE0E19E6}" dt="2025-11-20T21:36:38.450" v="33" actId="20577"/>
        <pc:sldMkLst>
          <pc:docMk/>
          <pc:sldMk cId="0" sldId="291"/>
        </pc:sldMkLst>
        <pc:spChg chg="mod">
          <ac:chgData name="Charlotte Adler" userId="S::cadler@employeenavigator.com::a7805933-d2df-4cc7-81fd-a770d92aae89" providerId="AD" clId="Web-{BA57656A-2F4F-F582-FEF6-8070FE0E19E6}" dt="2025-11-20T21:36:38.450" v="33" actId="20577"/>
          <ac:spMkLst>
            <pc:docMk/>
            <pc:sldMk cId="0" sldId="291"/>
            <ac:spMk id="5" creationId="{1F993978-F9DE-8BD2-56F1-B15265C727FA}"/>
          </ac:spMkLst>
        </pc:spChg>
      </pc:sldChg>
    </pc:docChg>
  </pc:docChgLst>
  <pc:docChgLst>
    <pc:chgData name="Elliott Schendel" userId="91dce4ae-a32a-4109-b1ff-9edb22a0f75b" providerId="ADAL" clId="{7C6C2CBE-E722-4E97-B331-0AB0340D06F7}"/>
    <pc:docChg chg="undo custSel addSld delSld modSld sldOrd">
      <pc:chgData name="Elliott Schendel" userId="91dce4ae-a32a-4109-b1ff-9edb22a0f75b" providerId="ADAL" clId="{7C6C2CBE-E722-4E97-B331-0AB0340D06F7}" dt="2025-11-18T15:54:23.082" v="1517" actId="2696"/>
      <pc:docMkLst>
        <pc:docMk/>
      </pc:docMkLst>
      <pc:sldChg chg="add setBg">
        <pc:chgData name="Elliott Schendel" userId="91dce4ae-a32a-4109-b1ff-9edb22a0f75b" providerId="ADAL" clId="{7C6C2CBE-E722-4E97-B331-0AB0340D06F7}" dt="2025-11-18T15:54:15.096" v="1516"/>
        <pc:sldMkLst>
          <pc:docMk/>
          <pc:sldMk cId="0" sldId="282"/>
        </pc:sldMkLst>
      </pc:sldChg>
      <pc:sldChg chg="add setBg">
        <pc:chgData name="Elliott Schendel" userId="91dce4ae-a32a-4109-b1ff-9edb22a0f75b" providerId="ADAL" clId="{7C6C2CBE-E722-4E97-B331-0AB0340D06F7}" dt="2025-11-18T15:54:15.096" v="1516"/>
        <pc:sldMkLst>
          <pc:docMk/>
          <pc:sldMk cId="0" sldId="283"/>
        </pc:sldMkLst>
      </pc:sldChg>
      <pc:sldChg chg="add setBg">
        <pc:chgData name="Elliott Schendel" userId="91dce4ae-a32a-4109-b1ff-9edb22a0f75b" providerId="ADAL" clId="{7C6C2CBE-E722-4E97-B331-0AB0340D06F7}" dt="2025-11-18T15:54:15.096" v="1516"/>
        <pc:sldMkLst>
          <pc:docMk/>
          <pc:sldMk cId="0" sldId="284"/>
        </pc:sldMkLst>
      </pc:sldChg>
      <pc:sldChg chg="add setBg">
        <pc:chgData name="Elliott Schendel" userId="91dce4ae-a32a-4109-b1ff-9edb22a0f75b" providerId="ADAL" clId="{7C6C2CBE-E722-4E97-B331-0AB0340D06F7}" dt="2025-11-18T15:54:15.096" v="1516"/>
        <pc:sldMkLst>
          <pc:docMk/>
          <pc:sldMk cId="0" sldId="285"/>
        </pc:sldMkLst>
      </pc:sldChg>
      <pc:sldChg chg="add setBg">
        <pc:chgData name="Elliott Schendel" userId="91dce4ae-a32a-4109-b1ff-9edb22a0f75b" providerId="ADAL" clId="{7C6C2CBE-E722-4E97-B331-0AB0340D06F7}" dt="2025-11-18T15:54:15.096" v="1516"/>
        <pc:sldMkLst>
          <pc:docMk/>
          <pc:sldMk cId="0" sldId="286"/>
        </pc:sldMkLst>
      </pc:sldChg>
      <pc:sldChg chg="add setBg">
        <pc:chgData name="Elliott Schendel" userId="91dce4ae-a32a-4109-b1ff-9edb22a0f75b" providerId="ADAL" clId="{7C6C2CBE-E722-4E97-B331-0AB0340D06F7}" dt="2025-11-18T15:54:15.096" v="1516"/>
        <pc:sldMkLst>
          <pc:docMk/>
          <pc:sldMk cId="2280333346" sldId="287"/>
        </pc:sldMkLst>
      </pc:sldChg>
      <pc:sldChg chg="add setBg">
        <pc:chgData name="Elliott Schendel" userId="91dce4ae-a32a-4109-b1ff-9edb22a0f75b" providerId="ADAL" clId="{7C6C2CBE-E722-4E97-B331-0AB0340D06F7}" dt="2025-11-18T15:54:15.096" v="1516"/>
        <pc:sldMkLst>
          <pc:docMk/>
          <pc:sldMk cId="0" sldId="288"/>
        </pc:sldMkLst>
      </pc:sldChg>
      <pc:sldChg chg="add setBg">
        <pc:chgData name="Elliott Schendel" userId="91dce4ae-a32a-4109-b1ff-9edb22a0f75b" providerId="ADAL" clId="{7C6C2CBE-E722-4E97-B331-0AB0340D06F7}" dt="2025-11-18T15:54:15.096" v="1516"/>
        <pc:sldMkLst>
          <pc:docMk/>
          <pc:sldMk cId="3253766577" sldId="289"/>
        </pc:sldMkLst>
      </pc:sldChg>
      <pc:sldChg chg="add setBg">
        <pc:chgData name="Elliott Schendel" userId="91dce4ae-a32a-4109-b1ff-9edb22a0f75b" providerId="ADAL" clId="{7C6C2CBE-E722-4E97-B331-0AB0340D06F7}" dt="2025-11-18T15:54:15.096" v="1516"/>
        <pc:sldMkLst>
          <pc:docMk/>
          <pc:sldMk cId="331318907" sldId="290"/>
        </pc:sldMkLst>
      </pc:sldChg>
      <pc:sldChg chg="add setBg">
        <pc:chgData name="Elliott Schendel" userId="91dce4ae-a32a-4109-b1ff-9edb22a0f75b" providerId="ADAL" clId="{7C6C2CBE-E722-4E97-B331-0AB0340D06F7}" dt="2025-11-18T15:54:15.096" v="1516"/>
        <pc:sldMkLst>
          <pc:docMk/>
          <pc:sldMk cId="0" sldId="291"/>
        </pc:sldMkLst>
      </pc:sldChg>
      <pc:sldChg chg="add setBg">
        <pc:chgData name="Elliott Schendel" userId="91dce4ae-a32a-4109-b1ff-9edb22a0f75b" providerId="ADAL" clId="{7C6C2CBE-E722-4E97-B331-0AB0340D06F7}" dt="2025-11-18T15:54:15.096" v="1516"/>
        <pc:sldMkLst>
          <pc:docMk/>
          <pc:sldMk cId="2475551124" sldId="292"/>
        </pc:sldMkLst>
      </pc:sldChg>
      <pc:sldChg chg="add setBg">
        <pc:chgData name="Elliott Schendel" userId="91dce4ae-a32a-4109-b1ff-9edb22a0f75b" providerId="ADAL" clId="{7C6C2CBE-E722-4E97-B331-0AB0340D06F7}" dt="2025-11-18T15:54:15.096" v="1516"/>
        <pc:sldMkLst>
          <pc:docMk/>
          <pc:sldMk cId="3449748733" sldId="293"/>
        </pc:sldMkLst>
      </pc:sldChg>
      <pc:sldChg chg="add setBg">
        <pc:chgData name="Elliott Schendel" userId="91dce4ae-a32a-4109-b1ff-9edb22a0f75b" providerId="ADAL" clId="{7C6C2CBE-E722-4E97-B331-0AB0340D06F7}" dt="2025-11-18T15:54:15.096" v="1516"/>
        <pc:sldMkLst>
          <pc:docMk/>
          <pc:sldMk cId="0" sldId="294"/>
        </pc:sldMkLst>
      </pc:sldChg>
    </pc:docChg>
  </pc:docChgLst>
  <pc:docChgLst>
    <pc:chgData name="Charlotte Adler" userId="S::cadler@employeenavigator.com::a7805933-d2df-4cc7-81fd-a770d92aae89" providerId="AD" clId="Web-{1B6DDCEC-9D44-977B-8D0B-AF61A9008585}"/>
    <pc:docChg chg="addSld delSld modSld sldOrd">
      <pc:chgData name="Charlotte Adler" userId="S::cadler@employeenavigator.com::a7805933-d2df-4cc7-81fd-a770d92aae89" providerId="AD" clId="Web-{1B6DDCEC-9D44-977B-8D0B-AF61A9008585}" dt="2025-11-14T19:14:48.453" v="275"/>
      <pc:docMkLst>
        <pc:docMk/>
      </pc:docMkLst>
    </pc:docChg>
  </pc:docChgLst>
  <pc:docChgLst>
    <pc:chgData name="Elliott Schendel" userId="S::eschendel@employeenavigator.com::91dce4ae-a32a-4109-b1ff-9edb22a0f75b" providerId="AD" clId="Web-{A8B4BD1A-B13D-C082-2578-C8620549689F}"/>
    <pc:docChg chg="modSld">
      <pc:chgData name="Elliott Schendel" userId="S::eschendel@employeenavigator.com::91dce4ae-a32a-4109-b1ff-9edb22a0f75b" providerId="AD" clId="Web-{A8B4BD1A-B13D-C082-2578-C8620549689F}" dt="2025-11-18T13:49:55.798" v="8" actId="1076"/>
      <pc:docMkLst>
        <pc:docMk/>
      </pc:docMkLst>
    </pc:docChg>
  </pc:docChgLst>
</pc:chgInfo>
</file>

<file path=ppt/comments/modernComment_11D_0.xml><?xml version="1.0" encoding="utf-8"?>
<p188:cmLst xmlns:a="http://schemas.openxmlformats.org/drawingml/2006/main" xmlns:r="http://schemas.openxmlformats.org/officeDocument/2006/relationships" xmlns:p188="http://schemas.microsoft.com/office/powerpoint/2018/8/main">
  <p188:cm id="{6E1DAB4B-2287-44B2-A91E-F8E195CE4FD6}" authorId="{CB9F173D-2B2D-08ED-3E6A-EAA723B8950A}" status="resolved" created="2025-11-18T02:14:56.909">
    <pc:sldMkLst xmlns:pc="http://schemas.microsoft.com/office/powerpoint/2013/main/command">
      <pc:docMk/>
      <pc:sldMk cId="0" sldId="273"/>
    </pc:sldMkLst>
    <p188:replyLst>
      <p188:reply id="{D7836860-7B58-412F-88AC-F07B359AED92}" authorId="{79C3A139-4CA1-91EB-EBDB-C8E808319BA5}" created="2025-11-18T15:52:44.742">
        <p188:txBody>
          <a:bodyPr/>
          <a:lstStyle/>
          <a:p>
            <a:r>
              <a:rPr lang="en-US"/>
              <a:t>Yes, taken from G2</a:t>
            </a:r>
          </a:p>
        </p188:txBody>
      </p188:reply>
    </p188:replyLst>
    <p188:txBody>
      <a:bodyPr/>
      <a:lstStyle/>
      <a:p>
        <a:r>
          <a:rPr lang="en-US"/>
          <a:t>Are these actual quotes from our customers?</a:t>
        </a:r>
      </a:p>
    </p188:txBody>
  </p188:cm>
</p188:cmLst>
</file>

<file path=ppt/comments/modernComment_11E_0.xml><?xml version="1.0" encoding="utf-8"?>
<p188:cmLst xmlns:a="http://schemas.openxmlformats.org/drawingml/2006/main" xmlns:r="http://schemas.openxmlformats.org/officeDocument/2006/relationships" xmlns:p188="http://schemas.microsoft.com/office/powerpoint/2018/8/main">
  <p188:cm id="{0E408B71-D624-4D8A-9690-C11C1EFF3271}" authorId="{CB9F173D-2B2D-08ED-3E6A-EAA723B8950A}" status="resolved" created="2025-11-18T02:15:30.118">
    <ac:txMkLst xmlns:ac="http://schemas.microsoft.com/office/drawing/2013/main/command">
      <pc:docMk xmlns:pc="http://schemas.microsoft.com/office/powerpoint/2013/main/command"/>
      <pc:sldMk xmlns:pc="http://schemas.microsoft.com/office/powerpoint/2013/main/command" cId="0" sldId="286"/>
      <ac:spMk id="255" creationId="{00000000-0000-0000-0000-000000000000}"/>
      <ac:txMk cp="0">
        <ac:context len="518" hash="2344486954"/>
      </ac:txMk>
    </ac:txMkLst>
    <p188:pos x="5591843" y="235452"/>
    <p188:txBody>
      <a:bodyPr/>
      <a:lstStyle/>
      <a:p>
        <a:r>
          <a:rPr lang="en-US"/>
          <a:t>This doesn’t mean anything to me. What are the benefits of the integrations?</a:t>
        </a:r>
      </a:p>
    </p188:txBody>
  </p188:cm>
</p188:cmLst>
</file>

<file path=ppt/comments/modernComment_123_0.xml><?xml version="1.0" encoding="utf-8"?>
<p188:cmLst xmlns:a="http://schemas.openxmlformats.org/drawingml/2006/main" xmlns:r="http://schemas.openxmlformats.org/officeDocument/2006/relationships" xmlns:p188="http://schemas.microsoft.com/office/powerpoint/2018/8/main">
  <p188:cm id="{2A57AE5D-F7C2-4186-A345-013E298EA67F}" authorId="{CB9F173D-2B2D-08ED-3E6A-EAA723B8950A}" status="resolved" created="2025-11-18T02:13:39.205">
    <ac:txMkLst xmlns:ac="http://schemas.microsoft.com/office/drawing/2013/main/command">
      <pc:docMk xmlns:pc="http://schemas.microsoft.com/office/powerpoint/2013/main/command"/>
      <pc:sldMk xmlns:pc="http://schemas.microsoft.com/office/powerpoint/2013/main/command" cId="0" sldId="265"/>
      <ac:spMk id="2" creationId="{572E1D49-BF93-37C2-2A61-A0CD0161BEEF}"/>
      <ac:txMk cp="0" len="42">
        <ac:context len="43" hash="3405218820"/>
      </ac:txMk>
    </ac:txMkLst>
    <p188:txBody>
      <a:bodyPr/>
      <a:lstStyle/>
      <a:p>
        <a:r>
          <a:rPr lang="en-US"/>
          <a:t>This seems to be talking simultaneously about both payroll integrations and SSO</a:t>
        </a:r>
      </a:p>
    </p188:txBody>
  </p188:cm>
  <p188:cm id="{146E3342-A775-4CEC-B65F-E98219883833}" authorId="{79C3A139-4CA1-91EB-EBDB-C8E808319BA5}" created="2025-11-21T13:08:23.909">
    <ac:deMkLst xmlns:ac="http://schemas.microsoft.com/office/drawing/2013/main/command">
      <pc:docMk xmlns:pc="http://schemas.microsoft.com/office/powerpoint/2013/main/command"/>
      <pc:sldMk xmlns:pc="http://schemas.microsoft.com/office/powerpoint/2013/main/command" cId="0" sldId="291"/>
      <ac:picMk id="2" creationId="{FBC390CE-9C87-41D2-1C61-2B2ABB251885}"/>
    </ac:deMkLst>
    <p188:txBody>
      <a:bodyPr/>
      <a:lstStyle/>
      <a:p>
        <a:r>
          <a:rPr lang="en-US"/>
          <a:t>Graphic updated</a:t>
        </a:r>
      </a:p>
    </p188:txBody>
  </p188:cm>
</p188:cmLst>
</file>

<file path=ppt/comments/modernComment_124_938DE994.xml><?xml version="1.0" encoding="utf-8"?>
<p188:cmLst xmlns:a="http://schemas.openxmlformats.org/drawingml/2006/main" xmlns:r="http://schemas.openxmlformats.org/officeDocument/2006/relationships" xmlns:p188="http://schemas.microsoft.com/office/powerpoint/2018/8/main">
  <p188:cm id="{7AC16467-BF13-494F-A1F6-90B4DD0B8A67}" authorId="{CB9F173D-2B2D-08ED-3E6A-EAA723B8950A}" status="resolved" created="2025-11-18T02:12:27.718">
    <pc:sldMkLst xmlns:pc="http://schemas.microsoft.com/office/powerpoint/2013/main/command">
      <pc:docMk/>
      <pc:sldMk cId="3359898361" sldId="279"/>
    </pc:sldMkLst>
    <p188:txBody>
      <a:bodyPr/>
      <a:lstStyle/>
      <a:p>
        <a:r>
          <a:rPr lang="en-US"/>
          <a:t>This slide should just mirror the security slide on our sales PPT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Update the year on image</a:t>
            </a:r>
            <a:endParaRPr/>
          </a:p>
        </p:txBody>
      </p:sp>
      <p:sp>
        <p:nvSpPr>
          <p:cNvPr id="374" name="Google Shape;3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C6F69955-7010-C3C0-635B-1D70BCA06D16}"/>
            </a:ext>
          </a:extLst>
        </p:cNvPr>
        <p:cNvGrpSpPr/>
        <p:nvPr/>
      </p:nvGrpSpPr>
      <p:grpSpPr>
        <a:xfrm>
          <a:off x="0" y="0"/>
          <a:ext cx="0" cy="0"/>
          <a:chOff x="0" y="0"/>
          <a:chExt cx="0" cy="0"/>
        </a:xfrm>
      </p:grpSpPr>
      <p:sp>
        <p:nvSpPr>
          <p:cNvPr id="228" name="Google Shape;228;p4:notes">
            <a:extLst>
              <a:ext uri="{FF2B5EF4-FFF2-40B4-BE49-F238E27FC236}">
                <a16:creationId xmlns:a16="http://schemas.microsoft.com/office/drawing/2014/main" id="{392F139E-AE1D-1FE6-0A04-366615604C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4:notes">
            <a:extLst>
              <a:ext uri="{FF2B5EF4-FFF2-40B4-BE49-F238E27FC236}">
                <a16:creationId xmlns:a16="http://schemas.microsoft.com/office/drawing/2014/main" id="{AC0131B0-0B3B-1963-4E92-031E3BE884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46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CA72651-1057-FEEF-5CA2-F02980D22B6B}"/>
            </a:ext>
          </a:extLst>
        </p:cNvPr>
        <p:cNvGrpSpPr/>
        <p:nvPr/>
      </p:nvGrpSpPr>
      <p:grpSpPr>
        <a:xfrm>
          <a:off x="0" y="0"/>
          <a:ext cx="0" cy="0"/>
          <a:chOff x="0" y="0"/>
          <a:chExt cx="0" cy="0"/>
        </a:xfrm>
      </p:grpSpPr>
      <p:sp>
        <p:nvSpPr>
          <p:cNvPr id="280" name="Google Shape;280;p7:notes">
            <a:extLst>
              <a:ext uri="{FF2B5EF4-FFF2-40B4-BE49-F238E27FC236}">
                <a16:creationId xmlns:a16="http://schemas.microsoft.com/office/drawing/2014/main" id="{D372B0EF-042B-73E3-1C59-6E8C213ED0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7:notes">
            <a:extLst>
              <a:ext uri="{FF2B5EF4-FFF2-40B4-BE49-F238E27FC236}">
                <a16:creationId xmlns:a16="http://schemas.microsoft.com/office/drawing/2014/main" id="{4D10261A-CDE4-98E8-C354-6C235437C4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81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a:extLst>
            <a:ext uri="{FF2B5EF4-FFF2-40B4-BE49-F238E27FC236}">
              <a16:creationId xmlns:a16="http://schemas.microsoft.com/office/drawing/2014/main" id="{5BCE3ABF-4D73-92D2-5433-7D8576D30F55}"/>
            </a:ext>
          </a:extLst>
        </p:cNvPr>
        <p:cNvGrpSpPr/>
        <p:nvPr/>
      </p:nvGrpSpPr>
      <p:grpSpPr>
        <a:xfrm>
          <a:off x="0" y="0"/>
          <a:ext cx="0" cy="0"/>
          <a:chOff x="0" y="0"/>
          <a:chExt cx="0" cy="0"/>
        </a:xfrm>
      </p:grpSpPr>
      <p:sp>
        <p:nvSpPr>
          <p:cNvPr id="373" name="Google Shape;373;p10:notes">
            <a:extLst>
              <a:ext uri="{FF2B5EF4-FFF2-40B4-BE49-F238E27FC236}">
                <a16:creationId xmlns:a16="http://schemas.microsoft.com/office/drawing/2014/main" id="{045CD8D2-1B4D-71AF-6466-0C7CB0790D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0:notes">
            <a:extLst>
              <a:ext uri="{FF2B5EF4-FFF2-40B4-BE49-F238E27FC236}">
                <a16:creationId xmlns:a16="http://schemas.microsoft.com/office/drawing/2014/main" id="{2F1E1574-5800-46C5-B5C4-089166F0B9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65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77F20831-4DF5-2CF9-3B16-2F6E3C5B07EC}"/>
            </a:ext>
          </a:extLst>
        </p:cNvPr>
        <p:cNvGrpSpPr/>
        <p:nvPr/>
      </p:nvGrpSpPr>
      <p:grpSpPr>
        <a:xfrm>
          <a:off x="0" y="0"/>
          <a:ext cx="0" cy="0"/>
          <a:chOff x="0" y="0"/>
          <a:chExt cx="0" cy="0"/>
        </a:xfrm>
      </p:grpSpPr>
      <p:sp>
        <p:nvSpPr>
          <p:cNvPr id="314" name="Google Shape;314;p8:notes">
            <a:extLst>
              <a:ext uri="{FF2B5EF4-FFF2-40B4-BE49-F238E27FC236}">
                <a16:creationId xmlns:a16="http://schemas.microsoft.com/office/drawing/2014/main" id="{2385437E-0A0F-DC5B-D6AA-C6187BC3C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8:notes">
            <a:extLst>
              <a:ext uri="{FF2B5EF4-FFF2-40B4-BE49-F238E27FC236}">
                <a16:creationId xmlns:a16="http://schemas.microsoft.com/office/drawing/2014/main" id="{1DF26F80-C3B8-8798-E949-59905C7F7B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18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02D3FB33-E7CC-8311-EBE3-EF97AF77CAEB}"/>
            </a:ext>
          </a:extLst>
        </p:cNvPr>
        <p:cNvGrpSpPr/>
        <p:nvPr/>
      </p:nvGrpSpPr>
      <p:grpSpPr>
        <a:xfrm>
          <a:off x="0" y="0"/>
          <a:ext cx="0" cy="0"/>
          <a:chOff x="0" y="0"/>
          <a:chExt cx="0" cy="0"/>
        </a:xfrm>
      </p:grpSpPr>
      <p:sp>
        <p:nvSpPr>
          <p:cNvPr id="209" name="Google Shape;209;p3:notes">
            <a:extLst>
              <a:ext uri="{FF2B5EF4-FFF2-40B4-BE49-F238E27FC236}">
                <a16:creationId xmlns:a16="http://schemas.microsoft.com/office/drawing/2014/main" id="{6E6753F3-19AC-264D-E3AE-63383B32D4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
        <p:nvSpPr>
          <p:cNvPr id="210" name="Google Shape;210;p3:notes">
            <a:extLst>
              <a:ext uri="{FF2B5EF4-FFF2-40B4-BE49-F238E27FC236}">
                <a16:creationId xmlns:a16="http://schemas.microsoft.com/office/drawing/2014/main" id="{9B7A729B-DA0B-98D0-B242-1F7EB43D4F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47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0" name="Google Shape;12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Google Shape;12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7" name="Google Shape;12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3" name="Google Shape;133;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4" name="Google Shape;134;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5" name="Google Shape;135;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6" name="Google Shape;13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7" name="Google Shape;147;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6"/>
          <p:cNvSpPr>
            <a:spLocks noGrp="1"/>
          </p:cNvSpPr>
          <p:nvPr>
            <p:ph type="pic" idx="2"/>
          </p:nvPr>
        </p:nvSpPr>
        <p:spPr>
          <a:xfrm>
            <a:off x="1792288" y="612775"/>
            <a:ext cx="5486400" cy="4114800"/>
          </a:xfrm>
          <a:prstGeom prst="rect">
            <a:avLst/>
          </a:prstGeom>
          <a:noFill/>
          <a:ln>
            <a:noFill/>
          </a:ln>
        </p:spPr>
      </p:sp>
      <p:sp>
        <p:nvSpPr>
          <p:cNvPr id="154" name="Google Shape;154;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5" name="Google Shape;1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1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3">
  <p:cSld name="CUSTOM_5">
    <p:spTree>
      <p:nvGrpSpPr>
        <p:cNvPr id="1" name="Shape 15"/>
        <p:cNvGrpSpPr/>
        <p:nvPr/>
      </p:nvGrpSpPr>
      <p:grpSpPr>
        <a:xfrm>
          <a:off x="0" y="0"/>
          <a:ext cx="0" cy="0"/>
          <a:chOff x="0" y="0"/>
          <a:chExt cx="0" cy="0"/>
        </a:xfrm>
      </p:grpSpPr>
      <p:sp>
        <p:nvSpPr>
          <p:cNvPr id="16" name="Google Shape;16;p3"/>
          <p:cNvSpPr>
            <a:spLocks noGrp="1"/>
          </p:cNvSpPr>
          <p:nvPr>
            <p:ph type="pic" idx="2"/>
          </p:nvPr>
        </p:nvSpPr>
        <p:spPr>
          <a:xfrm>
            <a:off x="-19075" y="-15275"/>
            <a:ext cx="8605200" cy="5744400"/>
          </a:xfrm>
          <a:prstGeom prst="rect">
            <a:avLst/>
          </a:prstGeom>
          <a:noFill/>
          <a:ln>
            <a:noFill/>
          </a:ln>
        </p:spPr>
      </p:sp>
      <p:grpSp>
        <p:nvGrpSpPr>
          <p:cNvPr id="17" name="Google Shape;17;p3"/>
          <p:cNvGrpSpPr/>
          <p:nvPr/>
        </p:nvGrpSpPr>
        <p:grpSpPr>
          <a:xfrm>
            <a:off x="0" y="5636650"/>
            <a:ext cx="18288118" cy="4650823"/>
            <a:chOff x="0" y="-28575"/>
            <a:chExt cx="4816592" cy="1224900"/>
          </a:xfrm>
        </p:grpSpPr>
        <p:sp>
          <p:nvSpPr>
            <p:cNvPr id="18" name="Google Shape;18;p3"/>
            <p:cNvSpPr/>
            <p:nvPr/>
          </p:nvSpPr>
          <p:spPr>
            <a:xfrm>
              <a:off x="0" y="0"/>
              <a:ext cx="4816592" cy="1196209"/>
            </a:xfrm>
            <a:custGeom>
              <a:avLst/>
              <a:gdLst/>
              <a:ahLst/>
              <a:cxnLst/>
              <a:rect l="l" t="t" r="r" b="b"/>
              <a:pathLst>
                <a:path w="4816592" h="1196209" extrusionOk="0">
                  <a:moveTo>
                    <a:pt x="0" y="0"/>
                  </a:moveTo>
                  <a:lnTo>
                    <a:pt x="4816592" y="0"/>
                  </a:lnTo>
                  <a:lnTo>
                    <a:pt x="4816592" y="1196209"/>
                  </a:lnTo>
                  <a:lnTo>
                    <a:pt x="0" y="1196209"/>
                  </a:lnTo>
                  <a:close/>
                </a:path>
              </a:pathLst>
            </a:custGeom>
            <a:solidFill>
              <a:srgbClr val="000000"/>
            </a:solidFill>
            <a:ln>
              <a:noFill/>
            </a:ln>
          </p:spPr>
        </p:sp>
        <p:sp>
          <p:nvSpPr>
            <p:cNvPr id="19" name="Google Shape;19;p3"/>
            <p:cNvSpPr txBox="1"/>
            <p:nvPr/>
          </p:nvSpPr>
          <p:spPr>
            <a:xfrm>
              <a:off x="0" y="-28575"/>
              <a:ext cx="4816500" cy="12249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 name="Google Shape;20;p3"/>
          <p:cNvGrpSpPr/>
          <p:nvPr/>
        </p:nvGrpSpPr>
        <p:grpSpPr>
          <a:xfrm>
            <a:off x="8586199" y="-108496"/>
            <a:ext cx="9701865" cy="5853681"/>
            <a:chOff x="0" y="-28575"/>
            <a:chExt cx="2555207" cy="1541700"/>
          </a:xfrm>
        </p:grpSpPr>
        <p:sp>
          <p:nvSpPr>
            <p:cNvPr id="21" name="Google Shape;21;p3"/>
            <p:cNvSpPr/>
            <p:nvPr/>
          </p:nvSpPr>
          <p:spPr>
            <a:xfrm>
              <a:off x="0" y="0"/>
              <a:ext cx="2555207" cy="1513125"/>
            </a:xfrm>
            <a:custGeom>
              <a:avLst/>
              <a:gdLst/>
              <a:ahLst/>
              <a:cxnLst/>
              <a:rect l="l" t="t" r="r" b="b"/>
              <a:pathLst>
                <a:path w="2555207" h="1513125" extrusionOk="0">
                  <a:moveTo>
                    <a:pt x="0" y="0"/>
                  </a:moveTo>
                  <a:lnTo>
                    <a:pt x="2555207" y="0"/>
                  </a:lnTo>
                  <a:lnTo>
                    <a:pt x="2555207" y="1513125"/>
                  </a:lnTo>
                  <a:lnTo>
                    <a:pt x="0" y="1513125"/>
                  </a:lnTo>
                  <a:close/>
                </a:path>
              </a:pathLst>
            </a:custGeom>
            <a:solidFill>
              <a:srgbClr val="85FF9E"/>
            </a:solidFill>
            <a:ln>
              <a:noFill/>
            </a:ln>
          </p:spPr>
        </p:sp>
        <p:sp>
          <p:nvSpPr>
            <p:cNvPr id="22" name="Google Shape;22;p3"/>
            <p:cNvSpPr txBox="1"/>
            <p:nvPr/>
          </p:nvSpPr>
          <p:spPr>
            <a:xfrm>
              <a:off x="0" y="-28575"/>
              <a:ext cx="2555100" cy="15417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 name="Google Shape;23;p3"/>
          <p:cNvGrpSpPr/>
          <p:nvPr/>
        </p:nvGrpSpPr>
        <p:grpSpPr>
          <a:xfrm>
            <a:off x="7489961" y="4343500"/>
            <a:ext cx="2192710" cy="2300986"/>
            <a:chOff x="0" y="-28575"/>
            <a:chExt cx="577500" cy="606017"/>
          </a:xfrm>
        </p:grpSpPr>
        <p:sp>
          <p:nvSpPr>
            <p:cNvPr id="24" name="Google Shape;24;p3"/>
            <p:cNvSpPr/>
            <p:nvPr/>
          </p:nvSpPr>
          <p:spPr>
            <a:xfrm>
              <a:off x="0" y="0"/>
              <a:ext cx="577442" cy="577442"/>
            </a:xfrm>
            <a:custGeom>
              <a:avLst/>
              <a:gdLst/>
              <a:ahLst/>
              <a:cxnLst/>
              <a:rect l="l" t="t" r="r" b="b"/>
              <a:pathLst>
                <a:path w="577442" h="577442" extrusionOk="0">
                  <a:moveTo>
                    <a:pt x="0" y="0"/>
                  </a:moveTo>
                  <a:lnTo>
                    <a:pt x="577442" y="0"/>
                  </a:lnTo>
                  <a:lnTo>
                    <a:pt x="577442" y="577442"/>
                  </a:lnTo>
                  <a:lnTo>
                    <a:pt x="0" y="577442"/>
                  </a:lnTo>
                  <a:close/>
                </a:path>
              </a:pathLst>
            </a:custGeom>
            <a:solidFill>
              <a:srgbClr val="C287E8"/>
            </a:solidFill>
            <a:ln>
              <a:noFill/>
            </a:ln>
          </p:spPr>
        </p:sp>
        <p:sp>
          <p:nvSpPr>
            <p:cNvPr id="25" name="Google Shape;25;p3"/>
            <p:cNvSpPr txBox="1"/>
            <p:nvPr/>
          </p:nvSpPr>
          <p:spPr>
            <a:xfrm>
              <a:off x="0" y="-28575"/>
              <a:ext cx="577500" cy="6060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 name="Google Shape;26;p3"/>
          <p:cNvSpPr/>
          <p:nvPr/>
        </p:nvSpPr>
        <p:spPr>
          <a:xfrm rot="5400000">
            <a:off x="8317922" y="4925649"/>
            <a:ext cx="536555" cy="1245170"/>
          </a:xfrm>
          <a:custGeom>
            <a:avLst/>
            <a:gdLst/>
            <a:ahLst/>
            <a:cxnLst/>
            <a:rect l="l" t="t" r="r" b="b"/>
            <a:pathLst>
              <a:path w="536555" h="1245170" extrusionOk="0">
                <a:moveTo>
                  <a:pt x="0" y="0"/>
                </a:moveTo>
                <a:lnTo>
                  <a:pt x="536555" y="0"/>
                </a:lnTo>
                <a:lnTo>
                  <a:pt x="536555" y="1245171"/>
                </a:lnTo>
                <a:lnTo>
                  <a:pt x="0" y="1245171"/>
                </a:lnTo>
                <a:lnTo>
                  <a:pt x="0" y="0"/>
                </a:lnTo>
                <a:close/>
              </a:path>
            </a:pathLst>
          </a:custGeom>
          <a:blipFill rotWithShape="1">
            <a:blip r:embed="rId2">
              <a:alphaModFix/>
            </a:blip>
            <a:stretch>
              <a:fillRect/>
            </a:stretch>
          </a:blipFill>
          <a:ln>
            <a:noFill/>
          </a:ln>
        </p:spPr>
      </p:sp>
      <p:grpSp>
        <p:nvGrpSpPr>
          <p:cNvPr id="27" name="Google Shape;27;p3"/>
          <p:cNvGrpSpPr/>
          <p:nvPr/>
        </p:nvGrpSpPr>
        <p:grpSpPr>
          <a:xfrm>
            <a:off x="16989146" y="-108496"/>
            <a:ext cx="1298863" cy="10395563"/>
            <a:chOff x="0" y="-28575"/>
            <a:chExt cx="342085" cy="2737908"/>
          </a:xfrm>
        </p:grpSpPr>
        <p:sp>
          <p:nvSpPr>
            <p:cNvPr id="28" name="Google Shape;28;p3"/>
            <p:cNvSpPr/>
            <p:nvPr/>
          </p:nvSpPr>
          <p:spPr>
            <a:xfrm>
              <a:off x="0" y="0"/>
              <a:ext cx="342085" cy="2709333"/>
            </a:xfrm>
            <a:custGeom>
              <a:avLst/>
              <a:gdLst/>
              <a:ahLst/>
              <a:cxnLst/>
              <a:rect l="l" t="t" r="r" b="b"/>
              <a:pathLst>
                <a:path w="342085" h="2709333" extrusionOk="0">
                  <a:moveTo>
                    <a:pt x="0" y="0"/>
                  </a:moveTo>
                  <a:lnTo>
                    <a:pt x="342085" y="0"/>
                  </a:lnTo>
                  <a:lnTo>
                    <a:pt x="342085" y="2709333"/>
                  </a:lnTo>
                  <a:lnTo>
                    <a:pt x="0" y="2709333"/>
                  </a:lnTo>
                  <a:close/>
                </a:path>
              </a:pathLst>
            </a:custGeom>
            <a:solidFill>
              <a:srgbClr val="2274A5"/>
            </a:solidFill>
            <a:ln>
              <a:noFill/>
            </a:ln>
          </p:spPr>
        </p:sp>
        <p:sp>
          <p:nvSpPr>
            <p:cNvPr id="29" name="Google Shape;29;p3"/>
            <p:cNvSpPr txBox="1"/>
            <p:nvPr/>
          </p:nvSpPr>
          <p:spPr>
            <a:xfrm>
              <a:off x="0" y="-28575"/>
              <a:ext cx="342000" cy="27378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 name="Google Shape;30;p3"/>
          <p:cNvSpPr txBox="1">
            <a:spLocks noGrp="1"/>
          </p:cNvSpPr>
          <p:nvPr>
            <p:ph type="title"/>
          </p:nvPr>
        </p:nvSpPr>
        <p:spPr>
          <a:xfrm>
            <a:off x="782500" y="6855450"/>
            <a:ext cx="7181100" cy="2920200"/>
          </a:xfrm>
          <a:prstGeom prst="rect">
            <a:avLst/>
          </a:prstGeom>
        </p:spPr>
        <p:txBody>
          <a:bodyPr spcFirstLastPara="1" wrap="square" lIns="0" tIns="0" rIns="0" bIns="0" anchor="t" anchorCtr="0">
            <a:noAutofit/>
          </a:bodyPr>
          <a:lstStyle>
            <a:lvl1pPr lvl="0">
              <a:spcBef>
                <a:spcPts val="0"/>
              </a:spcBef>
              <a:spcAft>
                <a:spcPts val="0"/>
              </a:spcAft>
              <a:buClr>
                <a:srgbClr val="F7F7FF"/>
              </a:buClr>
              <a:buSzPts val="9000"/>
              <a:buNone/>
              <a:defRPr>
                <a:solidFill>
                  <a:srgbClr val="F7F7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10134325" y="6855450"/>
            <a:ext cx="6298200" cy="1297800"/>
          </a:xfrm>
          <a:prstGeom prst="rect">
            <a:avLst/>
          </a:prstGeom>
        </p:spPr>
        <p:txBody>
          <a:bodyPr spcFirstLastPara="1" wrap="square" lIns="0" tIns="0" rIns="0" bIns="0" anchor="t" anchorCtr="0">
            <a:noAutofit/>
          </a:bodyPr>
          <a:lstStyle>
            <a:lvl1pPr marL="457200" lvl="0" indent="-431800" algn="r">
              <a:spcBef>
                <a:spcPts val="640"/>
              </a:spcBef>
              <a:spcAft>
                <a:spcPts val="0"/>
              </a:spcAft>
              <a:buClr>
                <a:srgbClr val="F7F7FF"/>
              </a:buClr>
              <a:buSzPts val="3200"/>
              <a:buFont typeface="Hind"/>
              <a:buChar char="•"/>
              <a:defRPr>
                <a:solidFill>
                  <a:srgbClr val="F7F7FF"/>
                </a:solidFill>
                <a:latin typeface="Hind"/>
                <a:ea typeface="Hind"/>
                <a:cs typeface="Hind"/>
                <a:sym typeface="Hind"/>
              </a:defRPr>
            </a:lvl1pPr>
            <a:lvl2pPr marL="914400" lvl="1" indent="-368300" algn="r">
              <a:spcBef>
                <a:spcPts val="560"/>
              </a:spcBef>
              <a:spcAft>
                <a:spcPts val="0"/>
              </a:spcAft>
              <a:buClr>
                <a:srgbClr val="F7F7FF"/>
              </a:buClr>
              <a:buSzPts val="2200"/>
              <a:buChar char="–"/>
              <a:defRPr>
                <a:solidFill>
                  <a:srgbClr val="F7F7FF"/>
                </a:solidFill>
              </a:defRPr>
            </a:lvl2pPr>
            <a:lvl3pPr marL="1371600" lvl="2" indent="-368300" algn="r">
              <a:spcBef>
                <a:spcPts val="480"/>
              </a:spcBef>
              <a:spcAft>
                <a:spcPts val="0"/>
              </a:spcAft>
              <a:buClr>
                <a:srgbClr val="F7F7FF"/>
              </a:buClr>
              <a:buSzPts val="2200"/>
              <a:buChar char="•"/>
              <a:defRPr>
                <a:solidFill>
                  <a:srgbClr val="F7F7FF"/>
                </a:solidFill>
              </a:defRPr>
            </a:lvl3pPr>
            <a:lvl4pPr marL="1828800" lvl="3" indent="-368300" algn="r">
              <a:spcBef>
                <a:spcPts val="400"/>
              </a:spcBef>
              <a:spcAft>
                <a:spcPts val="0"/>
              </a:spcAft>
              <a:buClr>
                <a:srgbClr val="F7F7FF"/>
              </a:buClr>
              <a:buSzPts val="2200"/>
              <a:buChar char="–"/>
              <a:defRPr>
                <a:solidFill>
                  <a:srgbClr val="F7F7FF"/>
                </a:solidFill>
              </a:defRPr>
            </a:lvl4pPr>
            <a:lvl5pPr marL="2286000" lvl="4" indent="-368300" algn="r">
              <a:spcBef>
                <a:spcPts val="400"/>
              </a:spcBef>
              <a:spcAft>
                <a:spcPts val="0"/>
              </a:spcAft>
              <a:buClr>
                <a:srgbClr val="F7F7FF"/>
              </a:buClr>
              <a:buSzPts val="2200"/>
              <a:buChar char="»"/>
              <a:defRPr>
                <a:solidFill>
                  <a:srgbClr val="F7F7FF"/>
                </a:solidFill>
              </a:defRPr>
            </a:lvl5pPr>
            <a:lvl6pPr marL="2743200" lvl="5" indent="-368300" algn="r">
              <a:spcBef>
                <a:spcPts val="400"/>
              </a:spcBef>
              <a:spcAft>
                <a:spcPts val="0"/>
              </a:spcAft>
              <a:buClr>
                <a:srgbClr val="F7F7FF"/>
              </a:buClr>
              <a:buSzPts val="2200"/>
              <a:buChar char="•"/>
              <a:defRPr>
                <a:solidFill>
                  <a:srgbClr val="F7F7FF"/>
                </a:solidFill>
              </a:defRPr>
            </a:lvl6pPr>
            <a:lvl7pPr marL="3200400" lvl="6" indent="-368300" algn="r">
              <a:spcBef>
                <a:spcPts val="400"/>
              </a:spcBef>
              <a:spcAft>
                <a:spcPts val="0"/>
              </a:spcAft>
              <a:buClr>
                <a:srgbClr val="F7F7FF"/>
              </a:buClr>
              <a:buSzPts val="2200"/>
              <a:buChar char="•"/>
              <a:defRPr>
                <a:solidFill>
                  <a:srgbClr val="F7F7FF"/>
                </a:solidFill>
              </a:defRPr>
            </a:lvl7pPr>
            <a:lvl8pPr marL="3657600" lvl="7" indent="-368300" algn="r">
              <a:spcBef>
                <a:spcPts val="400"/>
              </a:spcBef>
              <a:spcAft>
                <a:spcPts val="0"/>
              </a:spcAft>
              <a:buClr>
                <a:srgbClr val="F7F7FF"/>
              </a:buClr>
              <a:buSzPts val="2200"/>
              <a:buChar char="•"/>
              <a:defRPr>
                <a:solidFill>
                  <a:srgbClr val="F7F7FF"/>
                </a:solidFill>
              </a:defRPr>
            </a:lvl8pPr>
            <a:lvl9pPr marL="4114800" lvl="8" indent="-368300" algn="r">
              <a:spcBef>
                <a:spcPts val="400"/>
              </a:spcBef>
              <a:spcAft>
                <a:spcPts val="0"/>
              </a:spcAft>
              <a:buClr>
                <a:srgbClr val="F7F7FF"/>
              </a:buClr>
              <a:buSzPts val="2200"/>
              <a:buChar char="•"/>
              <a:defRPr>
                <a:solidFill>
                  <a:srgbClr val="F7F7FF"/>
                </a:solidFill>
              </a:defRPr>
            </a:lvl9pPr>
          </a:lstStyle>
          <a:p>
            <a:endParaRPr/>
          </a:p>
        </p:txBody>
      </p:sp>
      <p:sp>
        <p:nvSpPr>
          <p:cNvPr id="32" name="Google Shape;32;p3"/>
          <p:cNvSpPr txBox="1">
            <a:spLocks noGrp="1"/>
          </p:cNvSpPr>
          <p:nvPr>
            <p:ph type="body" idx="3"/>
          </p:nvPr>
        </p:nvSpPr>
        <p:spPr>
          <a:xfrm>
            <a:off x="10288038" y="8630100"/>
            <a:ext cx="6298200" cy="1297800"/>
          </a:xfrm>
          <a:prstGeom prst="rect">
            <a:avLst/>
          </a:prstGeom>
        </p:spPr>
        <p:txBody>
          <a:bodyPr spcFirstLastPara="1" wrap="square" lIns="0" tIns="0" rIns="0" bIns="0" anchor="t" anchorCtr="0">
            <a:noAutofit/>
          </a:bodyPr>
          <a:lstStyle>
            <a:lvl1pPr marL="457200" lvl="0" indent="-431800" algn="r" rtl="0">
              <a:spcBef>
                <a:spcPts val="640"/>
              </a:spcBef>
              <a:spcAft>
                <a:spcPts val="0"/>
              </a:spcAft>
              <a:buClr>
                <a:srgbClr val="F7F7FF"/>
              </a:buClr>
              <a:buSzPts val="3200"/>
              <a:buFont typeface="Hind"/>
              <a:buChar char="•"/>
              <a:defRPr>
                <a:solidFill>
                  <a:srgbClr val="F7F7FF"/>
                </a:solidFill>
                <a:latin typeface="Hind"/>
                <a:ea typeface="Hind"/>
                <a:cs typeface="Hind"/>
                <a:sym typeface="Hind"/>
              </a:defRPr>
            </a:lvl1pPr>
            <a:lvl2pPr marL="914400" lvl="1" indent="-368300" algn="r" rtl="0">
              <a:spcBef>
                <a:spcPts val="560"/>
              </a:spcBef>
              <a:spcAft>
                <a:spcPts val="0"/>
              </a:spcAft>
              <a:buClr>
                <a:srgbClr val="F7F7FF"/>
              </a:buClr>
              <a:buSzPts val="2200"/>
              <a:buChar char="–"/>
              <a:defRPr>
                <a:solidFill>
                  <a:srgbClr val="F7F7FF"/>
                </a:solidFill>
              </a:defRPr>
            </a:lvl2pPr>
            <a:lvl3pPr marL="1371600" lvl="2" indent="-368300" algn="r" rtl="0">
              <a:spcBef>
                <a:spcPts val="480"/>
              </a:spcBef>
              <a:spcAft>
                <a:spcPts val="0"/>
              </a:spcAft>
              <a:buClr>
                <a:srgbClr val="F7F7FF"/>
              </a:buClr>
              <a:buSzPts val="2200"/>
              <a:buChar char="•"/>
              <a:defRPr>
                <a:solidFill>
                  <a:srgbClr val="F7F7FF"/>
                </a:solidFill>
              </a:defRPr>
            </a:lvl3pPr>
            <a:lvl4pPr marL="1828800" lvl="3" indent="-368300" algn="r" rtl="0">
              <a:spcBef>
                <a:spcPts val="400"/>
              </a:spcBef>
              <a:spcAft>
                <a:spcPts val="0"/>
              </a:spcAft>
              <a:buClr>
                <a:srgbClr val="F7F7FF"/>
              </a:buClr>
              <a:buSzPts val="2200"/>
              <a:buChar char="–"/>
              <a:defRPr>
                <a:solidFill>
                  <a:srgbClr val="F7F7FF"/>
                </a:solidFill>
              </a:defRPr>
            </a:lvl4pPr>
            <a:lvl5pPr marL="2286000" lvl="4" indent="-368300" algn="r" rtl="0">
              <a:spcBef>
                <a:spcPts val="400"/>
              </a:spcBef>
              <a:spcAft>
                <a:spcPts val="0"/>
              </a:spcAft>
              <a:buClr>
                <a:srgbClr val="F7F7FF"/>
              </a:buClr>
              <a:buSzPts val="2200"/>
              <a:buChar char="»"/>
              <a:defRPr>
                <a:solidFill>
                  <a:srgbClr val="F7F7FF"/>
                </a:solidFill>
              </a:defRPr>
            </a:lvl5pPr>
            <a:lvl6pPr marL="2743200" lvl="5" indent="-368300" algn="r" rtl="0">
              <a:spcBef>
                <a:spcPts val="400"/>
              </a:spcBef>
              <a:spcAft>
                <a:spcPts val="0"/>
              </a:spcAft>
              <a:buClr>
                <a:srgbClr val="F7F7FF"/>
              </a:buClr>
              <a:buSzPts val="2200"/>
              <a:buChar char="•"/>
              <a:defRPr>
                <a:solidFill>
                  <a:srgbClr val="F7F7FF"/>
                </a:solidFill>
              </a:defRPr>
            </a:lvl6pPr>
            <a:lvl7pPr marL="3200400" lvl="6" indent="-368300" algn="r" rtl="0">
              <a:spcBef>
                <a:spcPts val="400"/>
              </a:spcBef>
              <a:spcAft>
                <a:spcPts val="0"/>
              </a:spcAft>
              <a:buClr>
                <a:srgbClr val="F7F7FF"/>
              </a:buClr>
              <a:buSzPts val="2200"/>
              <a:buChar char="•"/>
              <a:defRPr>
                <a:solidFill>
                  <a:srgbClr val="F7F7FF"/>
                </a:solidFill>
              </a:defRPr>
            </a:lvl7pPr>
            <a:lvl8pPr marL="3657600" lvl="7" indent="-368300" algn="r" rtl="0">
              <a:spcBef>
                <a:spcPts val="400"/>
              </a:spcBef>
              <a:spcAft>
                <a:spcPts val="0"/>
              </a:spcAft>
              <a:buClr>
                <a:srgbClr val="F7F7FF"/>
              </a:buClr>
              <a:buSzPts val="2200"/>
              <a:buChar char="•"/>
              <a:defRPr>
                <a:solidFill>
                  <a:srgbClr val="F7F7FF"/>
                </a:solidFill>
              </a:defRPr>
            </a:lvl8pPr>
            <a:lvl9pPr marL="4114800" lvl="8" indent="-368300" algn="r" rtl="0">
              <a:spcBef>
                <a:spcPts val="400"/>
              </a:spcBef>
              <a:spcAft>
                <a:spcPts val="0"/>
              </a:spcAft>
              <a:buClr>
                <a:srgbClr val="F7F7FF"/>
              </a:buClr>
              <a:buSzPts val="2200"/>
              <a:buChar char="•"/>
              <a:defRPr>
                <a:solidFill>
                  <a:srgbClr val="F7F7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4">
    <p:spTree>
      <p:nvGrpSpPr>
        <p:cNvPr id="1" name="Shape 33"/>
        <p:cNvGrpSpPr/>
        <p:nvPr/>
      </p:nvGrpSpPr>
      <p:grpSpPr>
        <a:xfrm>
          <a:off x="0" y="0"/>
          <a:ext cx="0" cy="0"/>
          <a:chOff x="0" y="0"/>
          <a:chExt cx="0" cy="0"/>
        </a:xfrm>
      </p:grpSpPr>
      <p:grpSp>
        <p:nvGrpSpPr>
          <p:cNvPr id="34" name="Google Shape;34;p4"/>
          <p:cNvGrpSpPr/>
          <p:nvPr/>
        </p:nvGrpSpPr>
        <p:grpSpPr>
          <a:xfrm>
            <a:off x="0" y="7793449"/>
            <a:ext cx="18288118" cy="2493569"/>
            <a:chOff x="0" y="-28575"/>
            <a:chExt cx="4816592" cy="656738"/>
          </a:xfrm>
        </p:grpSpPr>
        <p:sp>
          <p:nvSpPr>
            <p:cNvPr id="35" name="Google Shape;35;p4"/>
            <p:cNvSpPr/>
            <p:nvPr/>
          </p:nvSpPr>
          <p:spPr>
            <a:xfrm>
              <a:off x="0" y="0"/>
              <a:ext cx="4816592" cy="628163"/>
            </a:xfrm>
            <a:custGeom>
              <a:avLst/>
              <a:gdLst/>
              <a:ahLst/>
              <a:cxnLst/>
              <a:rect l="l" t="t" r="r" b="b"/>
              <a:pathLst>
                <a:path w="4816592" h="628163" extrusionOk="0">
                  <a:moveTo>
                    <a:pt x="0" y="0"/>
                  </a:moveTo>
                  <a:lnTo>
                    <a:pt x="4816592" y="0"/>
                  </a:lnTo>
                  <a:lnTo>
                    <a:pt x="4816592" y="628163"/>
                  </a:lnTo>
                  <a:lnTo>
                    <a:pt x="0" y="628163"/>
                  </a:lnTo>
                  <a:close/>
                </a:path>
              </a:pathLst>
            </a:custGeom>
            <a:solidFill>
              <a:srgbClr val="85FF9E"/>
            </a:solidFill>
            <a:ln>
              <a:noFill/>
            </a:ln>
          </p:spPr>
        </p:sp>
        <p:sp>
          <p:nvSpPr>
            <p:cNvPr id="36" name="Google Shape;36;p4"/>
            <p:cNvSpPr txBox="1"/>
            <p:nvPr/>
          </p:nvSpPr>
          <p:spPr>
            <a:xfrm>
              <a:off x="0" y="-28575"/>
              <a:ext cx="4816500" cy="6567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 name="Google Shape;37;p4"/>
          <p:cNvGrpSpPr/>
          <p:nvPr/>
        </p:nvGrpSpPr>
        <p:grpSpPr>
          <a:xfrm>
            <a:off x="0" y="-108496"/>
            <a:ext cx="4454903" cy="8010495"/>
            <a:chOff x="0" y="-28575"/>
            <a:chExt cx="1173300" cy="2109746"/>
          </a:xfrm>
        </p:grpSpPr>
        <p:sp>
          <p:nvSpPr>
            <p:cNvPr id="38" name="Google Shape;38;p4"/>
            <p:cNvSpPr/>
            <p:nvPr/>
          </p:nvSpPr>
          <p:spPr>
            <a:xfrm>
              <a:off x="0" y="0"/>
              <a:ext cx="1173211" cy="2081171"/>
            </a:xfrm>
            <a:custGeom>
              <a:avLst/>
              <a:gdLst/>
              <a:ahLst/>
              <a:cxnLst/>
              <a:rect l="l" t="t" r="r" b="b"/>
              <a:pathLst>
                <a:path w="1173211" h="2081171" extrusionOk="0">
                  <a:moveTo>
                    <a:pt x="0" y="0"/>
                  </a:moveTo>
                  <a:lnTo>
                    <a:pt x="1173211" y="0"/>
                  </a:lnTo>
                  <a:lnTo>
                    <a:pt x="1173211" y="2081171"/>
                  </a:lnTo>
                  <a:lnTo>
                    <a:pt x="0" y="2081171"/>
                  </a:lnTo>
                  <a:close/>
                </a:path>
              </a:pathLst>
            </a:custGeom>
            <a:solidFill>
              <a:srgbClr val="2274A5"/>
            </a:solidFill>
            <a:ln>
              <a:noFill/>
            </a:ln>
          </p:spPr>
        </p:sp>
        <p:sp>
          <p:nvSpPr>
            <p:cNvPr id="39" name="Google Shape;39;p4"/>
            <p:cNvSpPr txBox="1"/>
            <p:nvPr/>
          </p:nvSpPr>
          <p:spPr>
            <a:xfrm>
              <a:off x="0" y="-28575"/>
              <a:ext cx="1173300" cy="21096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 name="Google Shape;40;p4"/>
          <p:cNvSpPr txBox="1"/>
          <p:nvPr/>
        </p:nvSpPr>
        <p:spPr>
          <a:xfrm>
            <a:off x="-2256309" y="-199709"/>
            <a:ext cx="5781900" cy="6561900"/>
          </a:xfrm>
          <a:prstGeom prst="rect">
            <a:avLst/>
          </a:prstGeom>
          <a:noFill/>
          <a:ln>
            <a:noFill/>
          </a:ln>
        </p:spPr>
        <p:txBody>
          <a:bodyPr spcFirstLastPara="1" wrap="square" lIns="0" tIns="0" rIns="0" bIns="0" anchor="t" anchorCtr="0">
            <a:spAutoFit/>
          </a:bodyPr>
          <a:lstStyle/>
          <a:p>
            <a:pPr marL="0" marR="0" lvl="0" indent="0" algn="r" rtl="0">
              <a:lnSpc>
                <a:spcPct val="119999"/>
              </a:lnSpc>
              <a:spcBef>
                <a:spcPts val="0"/>
              </a:spcBef>
              <a:spcAft>
                <a:spcPts val="0"/>
              </a:spcAft>
              <a:buNone/>
            </a:pPr>
            <a:r>
              <a:rPr lang="en-US" sz="42631" b="0" i="0" u="none" strike="noStrike" cap="none">
                <a:solidFill>
                  <a:srgbClr val="F7F7FF"/>
                </a:solidFill>
                <a:latin typeface="Archivo Black"/>
                <a:ea typeface="Archivo Black"/>
                <a:cs typeface="Archivo Black"/>
                <a:sym typeface="Archivo Black"/>
              </a:rPr>
              <a:t>“</a:t>
            </a:r>
            <a:endParaRPr/>
          </a:p>
        </p:txBody>
      </p:sp>
      <p:sp>
        <p:nvSpPr>
          <p:cNvPr id="41" name="Google Shape;41;p4"/>
          <p:cNvSpPr txBox="1">
            <a:spLocks noGrp="1"/>
          </p:cNvSpPr>
          <p:nvPr>
            <p:ph type="title"/>
          </p:nvPr>
        </p:nvSpPr>
        <p:spPr>
          <a:xfrm>
            <a:off x="6603525" y="1263450"/>
            <a:ext cx="10935900" cy="5878200"/>
          </a:xfrm>
          <a:prstGeom prst="rect">
            <a:avLst/>
          </a:prstGeom>
        </p:spPr>
        <p:txBody>
          <a:bodyPr spcFirstLastPara="1" wrap="square" lIns="0" tIns="0" rIns="0" bIns="0" anchor="t" anchorCtr="0">
            <a:noAutofit/>
          </a:bodyPr>
          <a:lstStyle>
            <a:lvl1pPr lvl="0" algn="r">
              <a:spcBef>
                <a:spcPts val="0"/>
              </a:spcBef>
              <a:spcAft>
                <a:spcPts val="0"/>
              </a:spcAft>
              <a:buSzPts val="9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subTitle" idx="1"/>
          </p:nvPr>
        </p:nvSpPr>
        <p:spPr>
          <a:xfrm>
            <a:off x="6622625" y="8649475"/>
            <a:ext cx="10974000" cy="820800"/>
          </a:xfrm>
          <a:prstGeom prst="rect">
            <a:avLst/>
          </a:prstGeom>
        </p:spPr>
        <p:txBody>
          <a:bodyPr spcFirstLastPara="1" wrap="square" lIns="0" tIns="0" rIns="0" bIns="0" anchor="t" anchorCtr="0">
            <a:noAutofit/>
          </a:bodyPr>
          <a:lstStyle>
            <a:lvl1pPr lvl="0" algn="r">
              <a:spcBef>
                <a:spcPts val="640"/>
              </a:spcBef>
              <a:spcAft>
                <a:spcPts val="0"/>
              </a:spcAft>
              <a:buSzPts val="3200"/>
              <a:buFont typeface="Hind"/>
              <a:buNone/>
              <a:defRPr>
                <a:latin typeface="Hind"/>
                <a:ea typeface="Hind"/>
                <a:cs typeface="Hind"/>
                <a:sym typeface="Hind"/>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43"/>
        <p:cNvGrpSpPr/>
        <p:nvPr/>
      </p:nvGrpSpPr>
      <p:grpSpPr>
        <a:xfrm>
          <a:off x="0" y="0"/>
          <a:ext cx="0" cy="0"/>
          <a:chOff x="0" y="0"/>
          <a:chExt cx="0" cy="0"/>
        </a:xfrm>
      </p:grpSpPr>
      <p:sp>
        <p:nvSpPr>
          <p:cNvPr id="44" name="Google Shape;44;p5"/>
          <p:cNvSpPr>
            <a:spLocks noGrp="1"/>
          </p:cNvSpPr>
          <p:nvPr>
            <p:ph type="pic" idx="2"/>
          </p:nvPr>
        </p:nvSpPr>
        <p:spPr>
          <a:xfrm>
            <a:off x="1030600" y="6015700"/>
            <a:ext cx="5407800" cy="3305100"/>
          </a:xfrm>
          <a:prstGeom prst="rect">
            <a:avLst/>
          </a:prstGeom>
          <a:noFill/>
          <a:ln>
            <a:noFill/>
          </a:ln>
        </p:spPr>
      </p:sp>
      <p:grpSp>
        <p:nvGrpSpPr>
          <p:cNvPr id="45" name="Google Shape;45;p5"/>
          <p:cNvGrpSpPr/>
          <p:nvPr/>
        </p:nvGrpSpPr>
        <p:grpSpPr>
          <a:xfrm>
            <a:off x="14129552" y="-180827"/>
            <a:ext cx="4158745" cy="10468053"/>
            <a:chOff x="0" y="-47625"/>
            <a:chExt cx="1095300" cy="2757000"/>
          </a:xfrm>
        </p:grpSpPr>
        <p:sp>
          <p:nvSpPr>
            <p:cNvPr id="46" name="Google Shape;46;p5"/>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solidFill>
              <a:srgbClr val="000000"/>
            </a:solidFill>
            <a:ln>
              <a:noFill/>
            </a:ln>
          </p:spPr>
        </p:sp>
        <p:sp>
          <p:nvSpPr>
            <p:cNvPr id="47" name="Google Shape;47;p5"/>
            <p:cNvSpPr txBox="1"/>
            <p:nvPr/>
          </p:nvSpPr>
          <p:spPr>
            <a:xfrm>
              <a:off x="0" y="-47625"/>
              <a:ext cx="1095300" cy="2757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 name="Google Shape;48;p5"/>
          <p:cNvGrpSpPr/>
          <p:nvPr/>
        </p:nvGrpSpPr>
        <p:grpSpPr>
          <a:xfrm>
            <a:off x="9971104" y="-180827"/>
            <a:ext cx="4158745" cy="10468053"/>
            <a:chOff x="0" y="-47625"/>
            <a:chExt cx="1095300" cy="2757000"/>
          </a:xfrm>
        </p:grpSpPr>
        <p:sp>
          <p:nvSpPr>
            <p:cNvPr id="49" name="Google Shape;49;p5"/>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solidFill>
              <a:srgbClr val="85FF9E"/>
            </a:solidFill>
            <a:ln>
              <a:noFill/>
            </a:ln>
          </p:spPr>
        </p:sp>
        <p:sp>
          <p:nvSpPr>
            <p:cNvPr id="50" name="Google Shape;50;p5"/>
            <p:cNvSpPr txBox="1"/>
            <p:nvPr/>
          </p:nvSpPr>
          <p:spPr>
            <a:xfrm>
              <a:off x="0" y="-47625"/>
              <a:ext cx="1095300" cy="2757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1" name="Google Shape;51;p5"/>
          <p:cNvSpPr>
            <a:spLocks noGrp="1"/>
          </p:cNvSpPr>
          <p:nvPr>
            <p:ph type="pic" idx="3"/>
          </p:nvPr>
        </p:nvSpPr>
        <p:spPr>
          <a:xfrm>
            <a:off x="12282450" y="6015700"/>
            <a:ext cx="5275500" cy="3305100"/>
          </a:xfrm>
          <a:prstGeom prst="rect">
            <a:avLst/>
          </a:prstGeom>
          <a:noFill/>
          <a:ln>
            <a:noFill/>
          </a:ln>
        </p:spPr>
      </p:sp>
      <p:sp>
        <p:nvSpPr>
          <p:cNvPr id="52" name="Google Shape;52;p5"/>
          <p:cNvSpPr>
            <a:spLocks noGrp="1"/>
          </p:cNvSpPr>
          <p:nvPr>
            <p:ph type="pic" idx="4"/>
          </p:nvPr>
        </p:nvSpPr>
        <p:spPr>
          <a:xfrm>
            <a:off x="6637275" y="6015700"/>
            <a:ext cx="5469300" cy="3305100"/>
          </a:xfrm>
          <a:prstGeom prst="rect">
            <a:avLst/>
          </a:prstGeom>
          <a:noFill/>
          <a:ln>
            <a:noFill/>
          </a:ln>
        </p:spPr>
      </p:sp>
      <p:sp>
        <p:nvSpPr>
          <p:cNvPr id="53" name="Google Shape;53;p5"/>
          <p:cNvSpPr txBox="1">
            <a:spLocks noGrp="1"/>
          </p:cNvSpPr>
          <p:nvPr>
            <p:ph type="body" idx="1"/>
          </p:nvPr>
        </p:nvSpPr>
        <p:spPr>
          <a:xfrm>
            <a:off x="1087850" y="3362825"/>
            <a:ext cx="7939500" cy="2214000"/>
          </a:xfrm>
          <a:prstGeom prst="rect">
            <a:avLst/>
          </a:prstGeom>
        </p:spPr>
        <p:txBody>
          <a:bodyPr spcFirstLastPara="1" wrap="square" lIns="0" tIns="0" rIns="0" bIns="0" anchor="t" anchorCtr="0">
            <a:noAutofit/>
          </a:bodyPr>
          <a:lstStyle>
            <a:lvl1pPr marL="457200" lvl="0" indent="-368300">
              <a:spcBef>
                <a:spcPts val="640"/>
              </a:spcBef>
              <a:spcAft>
                <a:spcPts val="0"/>
              </a:spcAft>
              <a:buSzPts val="2200"/>
              <a:buFont typeface="Hind"/>
              <a:buChar char="•"/>
              <a:defRPr sz="2200">
                <a:latin typeface="Hind"/>
                <a:ea typeface="Hind"/>
                <a:cs typeface="Hind"/>
                <a:sym typeface="Hind"/>
              </a:defRPr>
            </a:lvl1pPr>
            <a:lvl2pPr marL="914400" lvl="1" indent="-368300">
              <a:spcBef>
                <a:spcPts val="560"/>
              </a:spcBef>
              <a:spcAft>
                <a:spcPts val="0"/>
              </a:spcAft>
              <a:buSzPts val="2200"/>
              <a:buChar char="–"/>
              <a:defRPr/>
            </a:lvl2pPr>
            <a:lvl3pPr marL="1371600" lvl="2" indent="-368300">
              <a:spcBef>
                <a:spcPts val="480"/>
              </a:spcBef>
              <a:spcAft>
                <a:spcPts val="0"/>
              </a:spcAft>
              <a:buSzPts val="2200"/>
              <a:buChar char="•"/>
              <a:defRPr/>
            </a:lvl3pPr>
            <a:lvl4pPr marL="1828800" lvl="3" indent="-368300">
              <a:spcBef>
                <a:spcPts val="400"/>
              </a:spcBef>
              <a:spcAft>
                <a:spcPts val="0"/>
              </a:spcAft>
              <a:buSzPts val="2200"/>
              <a:buChar char="–"/>
              <a:defRPr/>
            </a:lvl4pPr>
            <a:lvl5pPr marL="2286000" lvl="4" indent="-368300">
              <a:spcBef>
                <a:spcPts val="400"/>
              </a:spcBef>
              <a:spcAft>
                <a:spcPts val="0"/>
              </a:spcAft>
              <a:buSzPts val="2200"/>
              <a:buChar char="»"/>
              <a:defRPr/>
            </a:lvl5pPr>
            <a:lvl6pPr marL="2743200" lvl="5" indent="-368300">
              <a:spcBef>
                <a:spcPts val="400"/>
              </a:spcBef>
              <a:spcAft>
                <a:spcPts val="0"/>
              </a:spcAft>
              <a:buSzPts val="2200"/>
              <a:buChar char="•"/>
              <a:defRPr/>
            </a:lvl6pPr>
            <a:lvl7pPr marL="3200400" lvl="6" indent="-368300">
              <a:spcBef>
                <a:spcPts val="400"/>
              </a:spcBef>
              <a:spcAft>
                <a:spcPts val="0"/>
              </a:spcAft>
              <a:buSzPts val="2200"/>
              <a:buChar char="•"/>
              <a:defRPr/>
            </a:lvl7pPr>
            <a:lvl8pPr marL="3657600" lvl="7" indent="-368300">
              <a:spcBef>
                <a:spcPts val="400"/>
              </a:spcBef>
              <a:spcAft>
                <a:spcPts val="0"/>
              </a:spcAft>
              <a:buSzPts val="2200"/>
              <a:buChar char="•"/>
              <a:defRPr/>
            </a:lvl8pPr>
            <a:lvl9pPr marL="4114800" lvl="8" indent="-368300">
              <a:spcBef>
                <a:spcPts val="400"/>
              </a:spcBef>
              <a:spcAft>
                <a:spcPts val="0"/>
              </a:spcAft>
              <a:buSzPts val="2200"/>
              <a:buChar char="•"/>
              <a:defRPr/>
            </a:lvl9pPr>
          </a:lstStyle>
          <a:p>
            <a:endParaRPr/>
          </a:p>
        </p:txBody>
      </p:sp>
      <p:sp>
        <p:nvSpPr>
          <p:cNvPr id="54" name="Google Shape;54;p5"/>
          <p:cNvSpPr txBox="1">
            <a:spLocks noGrp="1"/>
          </p:cNvSpPr>
          <p:nvPr>
            <p:ph type="title"/>
          </p:nvPr>
        </p:nvSpPr>
        <p:spPr>
          <a:xfrm>
            <a:off x="1030600" y="1244375"/>
            <a:ext cx="7939500" cy="1774800"/>
          </a:xfrm>
          <a:prstGeom prst="rect">
            <a:avLst/>
          </a:prstGeom>
        </p:spPr>
        <p:txBody>
          <a:bodyPr spcFirstLastPara="1" wrap="square" lIns="0" tIns="0" rIns="0" bIns="0" anchor="t" anchorCtr="0">
            <a:noAutofit/>
          </a:bodyPr>
          <a:lstStyle>
            <a:lvl1pPr lvl="0">
              <a:spcBef>
                <a:spcPts val="0"/>
              </a:spcBef>
              <a:spcAft>
                <a:spcPts val="0"/>
              </a:spcAft>
              <a:buSzPts val="9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allery Slide">
  <p:cSld name="CUSTOM_2">
    <p:bg>
      <p:bgPr>
        <a:solidFill>
          <a:schemeClr val="dk1"/>
        </a:solidFill>
        <a:effectLst/>
      </p:bgPr>
    </p:bg>
    <p:spTree>
      <p:nvGrpSpPr>
        <p:cNvPr id="1" name="Shape 55"/>
        <p:cNvGrpSpPr/>
        <p:nvPr/>
      </p:nvGrpSpPr>
      <p:grpSpPr>
        <a:xfrm>
          <a:off x="0" y="0"/>
          <a:ext cx="0" cy="0"/>
          <a:chOff x="0" y="0"/>
          <a:chExt cx="0" cy="0"/>
        </a:xfrm>
      </p:grpSpPr>
      <p:sp>
        <p:nvSpPr>
          <p:cNvPr id="56" name="Google Shape;56;p6"/>
          <p:cNvSpPr>
            <a:spLocks noGrp="1"/>
          </p:cNvSpPr>
          <p:nvPr>
            <p:ph type="pic" idx="2"/>
          </p:nvPr>
        </p:nvSpPr>
        <p:spPr>
          <a:xfrm>
            <a:off x="1049700" y="1029500"/>
            <a:ext cx="5030700" cy="5421000"/>
          </a:xfrm>
          <a:prstGeom prst="rect">
            <a:avLst/>
          </a:prstGeom>
          <a:noFill/>
          <a:ln>
            <a:noFill/>
          </a:ln>
        </p:spPr>
      </p:sp>
      <p:sp>
        <p:nvSpPr>
          <p:cNvPr id="57" name="Google Shape;57;p6"/>
          <p:cNvSpPr>
            <a:spLocks noGrp="1"/>
          </p:cNvSpPr>
          <p:nvPr>
            <p:ph type="pic" idx="3"/>
          </p:nvPr>
        </p:nvSpPr>
        <p:spPr>
          <a:xfrm>
            <a:off x="6059150" y="4397275"/>
            <a:ext cx="3898500" cy="4868400"/>
          </a:xfrm>
          <a:prstGeom prst="rect">
            <a:avLst/>
          </a:prstGeom>
          <a:noFill/>
          <a:ln>
            <a:noFill/>
          </a:ln>
        </p:spPr>
      </p:sp>
      <p:sp>
        <p:nvSpPr>
          <p:cNvPr id="58" name="Google Shape;58;p6"/>
          <p:cNvSpPr>
            <a:spLocks noGrp="1"/>
          </p:cNvSpPr>
          <p:nvPr>
            <p:ph type="pic" idx="4"/>
          </p:nvPr>
        </p:nvSpPr>
        <p:spPr>
          <a:xfrm>
            <a:off x="9957650" y="1057325"/>
            <a:ext cx="4436100" cy="7059600"/>
          </a:xfrm>
          <a:prstGeom prst="rect">
            <a:avLst/>
          </a:prstGeom>
          <a:noFill/>
          <a:ln>
            <a:noFill/>
          </a:ln>
        </p:spPr>
      </p:sp>
      <p:sp>
        <p:nvSpPr>
          <p:cNvPr id="59" name="Google Shape;59;p6"/>
          <p:cNvSpPr>
            <a:spLocks noGrp="1"/>
          </p:cNvSpPr>
          <p:nvPr>
            <p:ph type="pic" idx="5"/>
          </p:nvPr>
        </p:nvSpPr>
        <p:spPr>
          <a:xfrm>
            <a:off x="14393750" y="1028700"/>
            <a:ext cx="2865300" cy="5241900"/>
          </a:xfrm>
          <a:prstGeom prst="rect">
            <a:avLst/>
          </a:prstGeom>
          <a:noFill/>
          <a:ln>
            <a:noFill/>
          </a:ln>
        </p:spPr>
      </p:sp>
      <p:sp>
        <p:nvSpPr>
          <p:cNvPr id="60" name="Google Shape;60;p6"/>
          <p:cNvSpPr>
            <a:spLocks noGrp="1"/>
          </p:cNvSpPr>
          <p:nvPr>
            <p:ph type="pic" idx="6"/>
          </p:nvPr>
        </p:nvSpPr>
        <p:spPr>
          <a:xfrm>
            <a:off x="14382800" y="6229600"/>
            <a:ext cx="2865300" cy="3005400"/>
          </a:xfrm>
          <a:prstGeom prst="rect">
            <a:avLst/>
          </a:prstGeom>
          <a:noFill/>
          <a:ln>
            <a:noFill/>
          </a:ln>
        </p:spPr>
      </p:sp>
      <p:sp>
        <p:nvSpPr>
          <p:cNvPr id="61" name="Google Shape;61;p6"/>
          <p:cNvSpPr/>
          <p:nvPr/>
        </p:nvSpPr>
        <p:spPr>
          <a:xfrm>
            <a:off x="6059408" y="1028700"/>
            <a:ext cx="3898652" cy="3364507"/>
          </a:xfrm>
          <a:custGeom>
            <a:avLst/>
            <a:gdLst/>
            <a:ahLst/>
            <a:cxnLst/>
            <a:rect l="l" t="t" r="r" b="b"/>
            <a:pathLst>
              <a:path w="603974" h="521225" extrusionOk="0">
                <a:moveTo>
                  <a:pt x="0" y="0"/>
                </a:moveTo>
                <a:lnTo>
                  <a:pt x="603974" y="0"/>
                </a:lnTo>
                <a:lnTo>
                  <a:pt x="603974" y="521225"/>
                </a:lnTo>
                <a:lnTo>
                  <a:pt x="0" y="521225"/>
                </a:lnTo>
                <a:close/>
              </a:path>
            </a:pathLst>
          </a:custGeom>
          <a:solidFill>
            <a:srgbClr val="C287E8"/>
          </a:solidFill>
          <a:ln w="12700" cap="flat" cmpd="sng">
            <a:solidFill>
              <a:srgbClr val="000000"/>
            </a:solidFill>
            <a:prstDash val="solid"/>
            <a:round/>
            <a:headEnd type="none" w="sm" len="sm"/>
            <a:tailEnd type="none" w="sm" len="sm"/>
          </a:ln>
        </p:spPr>
      </p:sp>
      <p:grpSp>
        <p:nvGrpSpPr>
          <p:cNvPr id="62" name="Google Shape;62;p6"/>
          <p:cNvGrpSpPr/>
          <p:nvPr/>
        </p:nvGrpSpPr>
        <p:grpSpPr>
          <a:xfrm>
            <a:off x="9957871" y="7909652"/>
            <a:ext cx="4393393" cy="1348659"/>
            <a:chOff x="0" y="-47625"/>
            <a:chExt cx="1157100" cy="355200"/>
          </a:xfrm>
        </p:grpSpPr>
        <p:sp>
          <p:nvSpPr>
            <p:cNvPr id="63" name="Google Shape;63;p6"/>
            <p:cNvSpPr/>
            <p:nvPr/>
          </p:nvSpPr>
          <p:spPr>
            <a:xfrm>
              <a:off x="0" y="0"/>
              <a:ext cx="1156976" cy="307574"/>
            </a:xfrm>
            <a:custGeom>
              <a:avLst/>
              <a:gdLst/>
              <a:ahLst/>
              <a:cxnLst/>
              <a:rect l="l" t="t" r="r" b="b"/>
              <a:pathLst>
                <a:path w="1156976" h="307574" extrusionOk="0">
                  <a:moveTo>
                    <a:pt x="0" y="0"/>
                  </a:moveTo>
                  <a:lnTo>
                    <a:pt x="1156976" y="0"/>
                  </a:lnTo>
                  <a:lnTo>
                    <a:pt x="1156976" y="307574"/>
                  </a:lnTo>
                  <a:lnTo>
                    <a:pt x="0" y="307574"/>
                  </a:lnTo>
                  <a:close/>
                </a:path>
              </a:pathLst>
            </a:custGeom>
            <a:solidFill>
              <a:srgbClr val="2274A5"/>
            </a:solidFill>
            <a:ln>
              <a:noFill/>
            </a:ln>
          </p:spPr>
        </p:sp>
        <p:sp>
          <p:nvSpPr>
            <p:cNvPr id="64" name="Google Shape;64;p6"/>
            <p:cNvSpPr txBox="1"/>
            <p:nvPr/>
          </p:nvSpPr>
          <p:spPr>
            <a:xfrm>
              <a:off x="0" y="-47625"/>
              <a:ext cx="1157100" cy="3552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5" name="Google Shape;65;p6"/>
          <p:cNvSpPr/>
          <p:nvPr/>
        </p:nvSpPr>
        <p:spPr>
          <a:xfrm rot="5400000">
            <a:off x="7464551" y="1422624"/>
            <a:ext cx="1110235" cy="2576495"/>
          </a:xfrm>
          <a:custGeom>
            <a:avLst/>
            <a:gdLst/>
            <a:ahLst/>
            <a:cxnLst/>
            <a:rect l="l" t="t" r="r" b="b"/>
            <a:pathLst>
              <a:path w="1110235" h="2576495" extrusionOk="0">
                <a:moveTo>
                  <a:pt x="0" y="0"/>
                </a:moveTo>
                <a:lnTo>
                  <a:pt x="1110235" y="0"/>
                </a:lnTo>
                <a:lnTo>
                  <a:pt x="1110235" y="2576494"/>
                </a:lnTo>
                <a:lnTo>
                  <a:pt x="0" y="2576494"/>
                </a:lnTo>
                <a:lnTo>
                  <a:pt x="0" y="0"/>
                </a:lnTo>
                <a:close/>
              </a:path>
            </a:pathLst>
          </a:custGeom>
          <a:blipFill rotWithShape="1">
            <a:blip r:embed="rId2">
              <a:alphaModFix/>
            </a:blip>
            <a:stretch>
              <a:fillRect/>
            </a:stretch>
          </a:blipFill>
          <a:ln>
            <a:noFill/>
          </a:ln>
        </p:spPr>
      </p:sp>
      <p:sp>
        <p:nvSpPr>
          <p:cNvPr id="66" name="Google Shape;66;p6"/>
          <p:cNvSpPr txBox="1">
            <a:spLocks noGrp="1"/>
          </p:cNvSpPr>
          <p:nvPr>
            <p:ph type="title"/>
          </p:nvPr>
        </p:nvSpPr>
        <p:spPr>
          <a:xfrm>
            <a:off x="1049700" y="6450500"/>
            <a:ext cx="5030700" cy="2815200"/>
          </a:xfrm>
          <a:prstGeom prst="rect">
            <a:avLst/>
          </a:prstGeom>
          <a:solidFill>
            <a:srgbClr val="85FF9E"/>
          </a:solidFill>
        </p:spPr>
        <p:txBody>
          <a:bodyPr spcFirstLastPara="1" wrap="square" lIns="365750" tIns="274300" rIns="274300" bIns="274300" anchor="t" anchorCtr="0">
            <a:noAutofit/>
          </a:bodyPr>
          <a:lstStyle>
            <a:lvl1pPr lvl="0">
              <a:spcBef>
                <a:spcPts val="0"/>
              </a:spcBef>
              <a:spcAft>
                <a:spcPts val="0"/>
              </a:spcAft>
              <a:buSzPts val="4800"/>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p:cSld name="CUSTOM_1">
    <p:bg>
      <p:bgPr>
        <a:solidFill>
          <a:schemeClr val="dk1"/>
        </a:solidFill>
        <a:effectLst/>
      </p:bgPr>
    </p:bg>
    <p:spTree>
      <p:nvGrpSpPr>
        <p:cNvPr id="1" name="Shape 67"/>
        <p:cNvGrpSpPr/>
        <p:nvPr/>
      </p:nvGrpSpPr>
      <p:grpSpPr>
        <a:xfrm>
          <a:off x="0" y="0"/>
          <a:ext cx="0" cy="0"/>
          <a:chOff x="0" y="0"/>
          <a:chExt cx="0" cy="0"/>
        </a:xfrm>
      </p:grpSpPr>
      <p:sp>
        <p:nvSpPr>
          <p:cNvPr id="68" name="Google Shape;68;p7"/>
          <p:cNvSpPr>
            <a:spLocks noGrp="1"/>
          </p:cNvSpPr>
          <p:nvPr>
            <p:ph type="pic" idx="2"/>
          </p:nvPr>
        </p:nvSpPr>
        <p:spPr>
          <a:xfrm>
            <a:off x="19075" y="-11450"/>
            <a:ext cx="18288000" cy="6048600"/>
          </a:xfrm>
          <a:prstGeom prst="rect">
            <a:avLst/>
          </a:prstGeom>
          <a:noFill/>
          <a:ln>
            <a:noFill/>
          </a:ln>
        </p:spPr>
      </p:sp>
      <p:grpSp>
        <p:nvGrpSpPr>
          <p:cNvPr id="69" name="Google Shape;69;p7"/>
          <p:cNvGrpSpPr/>
          <p:nvPr/>
        </p:nvGrpSpPr>
        <p:grpSpPr>
          <a:xfrm>
            <a:off x="0" y="-108496"/>
            <a:ext cx="1523032" cy="6145659"/>
            <a:chOff x="0" y="-28575"/>
            <a:chExt cx="401125" cy="1618599"/>
          </a:xfrm>
        </p:grpSpPr>
        <p:sp>
          <p:nvSpPr>
            <p:cNvPr id="70" name="Google Shape;70;p7"/>
            <p:cNvSpPr/>
            <p:nvPr/>
          </p:nvSpPr>
          <p:spPr>
            <a:xfrm>
              <a:off x="0" y="0"/>
              <a:ext cx="401125" cy="1590024"/>
            </a:xfrm>
            <a:custGeom>
              <a:avLst/>
              <a:gdLst/>
              <a:ahLst/>
              <a:cxnLst/>
              <a:rect l="l" t="t" r="r" b="b"/>
              <a:pathLst>
                <a:path w="401125" h="1590024" extrusionOk="0">
                  <a:moveTo>
                    <a:pt x="0" y="0"/>
                  </a:moveTo>
                  <a:lnTo>
                    <a:pt x="401125" y="0"/>
                  </a:lnTo>
                  <a:lnTo>
                    <a:pt x="401125" y="1590024"/>
                  </a:lnTo>
                  <a:lnTo>
                    <a:pt x="0" y="1590024"/>
                  </a:lnTo>
                  <a:close/>
                </a:path>
              </a:pathLst>
            </a:custGeom>
            <a:solidFill>
              <a:srgbClr val="85FF9E"/>
            </a:solidFill>
            <a:ln>
              <a:noFill/>
            </a:ln>
          </p:spPr>
        </p:sp>
        <p:sp>
          <p:nvSpPr>
            <p:cNvPr id="71" name="Google Shape;71;p7"/>
            <p:cNvSpPr txBox="1"/>
            <p:nvPr/>
          </p:nvSpPr>
          <p:spPr>
            <a:xfrm>
              <a:off x="0" y="-28575"/>
              <a:ext cx="401100" cy="16185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2" name="Google Shape;72;p7"/>
          <p:cNvGrpSpPr/>
          <p:nvPr/>
        </p:nvGrpSpPr>
        <p:grpSpPr>
          <a:xfrm>
            <a:off x="14111634" y="7111648"/>
            <a:ext cx="1722274" cy="1830485"/>
            <a:chOff x="0" y="-28575"/>
            <a:chExt cx="453600" cy="482100"/>
          </a:xfrm>
        </p:grpSpPr>
        <p:sp>
          <p:nvSpPr>
            <p:cNvPr id="73" name="Google Shape;73;p7"/>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solidFill>
              <a:srgbClr val="F0F0F0"/>
            </a:solidFill>
            <a:ln>
              <a:noFill/>
            </a:ln>
          </p:spPr>
        </p:sp>
        <p:sp>
          <p:nvSpPr>
            <p:cNvPr id="74" name="Google Shape;74;p7"/>
            <p:cNvSpPr txBox="1"/>
            <p:nvPr/>
          </p:nvSpPr>
          <p:spPr>
            <a:xfrm>
              <a:off x="0" y="-28575"/>
              <a:ext cx="453600" cy="4821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5" name="Google Shape;75;p7"/>
          <p:cNvGrpSpPr/>
          <p:nvPr/>
        </p:nvGrpSpPr>
        <p:grpSpPr>
          <a:xfrm>
            <a:off x="15833408" y="7111648"/>
            <a:ext cx="1722274" cy="1830485"/>
            <a:chOff x="0" y="-28575"/>
            <a:chExt cx="453600" cy="482100"/>
          </a:xfrm>
        </p:grpSpPr>
        <p:sp>
          <p:nvSpPr>
            <p:cNvPr id="76" name="Google Shape;76;p7"/>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solidFill>
              <a:srgbClr val="85FF9E"/>
            </a:solidFill>
            <a:ln>
              <a:noFill/>
            </a:ln>
          </p:spPr>
        </p:sp>
        <p:sp>
          <p:nvSpPr>
            <p:cNvPr id="77" name="Google Shape;77;p7"/>
            <p:cNvSpPr txBox="1"/>
            <p:nvPr/>
          </p:nvSpPr>
          <p:spPr>
            <a:xfrm>
              <a:off x="0" y="-28575"/>
              <a:ext cx="453600" cy="4821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8" name="Google Shape;78;p7"/>
          <p:cNvSpPr/>
          <p:nvPr/>
        </p:nvSpPr>
        <p:spPr>
          <a:xfrm rot="5400000">
            <a:off x="16426018" y="7458446"/>
            <a:ext cx="536555" cy="1245170"/>
          </a:xfrm>
          <a:custGeom>
            <a:avLst/>
            <a:gdLst/>
            <a:ahLst/>
            <a:cxnLst/>
            <a:rect l="l" t="t" r="r" b="b"/>
            <a:pathLst>
              <a:path w="536555" h="1245170" extrusionOk="0">
                <a:moveTo>
                  <a:pt x="0" y="0"/>
                </a:moveTo>
                <a:lnTo>
                  <a:pt x="536555" y="0"/>
                </a:lnTo>
                <a:lnTo>
                  <a:pt x="536555" y="1245171"/>
                </a:lnTo>
                <a:lnTo>
                  <a:pt x="0" y="1245171"/>
                </a:lnTo>
                <a:lnTo>
                  <a:pt x="0" y="0"/>
                </a:lnTo>
                <a:close/>
              </a:path>
            </a:pathLst>
          </a:custGeom>
          <a:blipFill rotWithShape="1">
            <a:blip r:embed="rId2">
              <a:alphaModFix/>
            </a:blip>
            <a:stretch>
              <a:fillRect/>
            </a:stretch>
          </a:blipFill>
          <a:ln>
            <a:noFill/>
          </a:ln>
        </p:spPr>
      </p:sp>
      <p:sp>
        <p:nvSpPr>
          <p:cNvPr id="79" name="Google Shape;79;p7"/>
          <p:cNvSpPr txBox="1">
            <a:spLocks noGrp="1"/>
          </p:cNvSpPr>
          <p:nvPr>
            <p:ph type="title"/>
          </p:nvPr>
        </p:nvSpPr>
        <p:spPr>
          <a:xfrm>
            <a:off x="1794025" y="7122650"/>
            <a:ext cx="10878600" cy="1226700"/>
          </a:xfrm>
          <a:prstGeom prst="rect">
            <a:avLst/>
          </a:prstGeom>
        </p:spPr>
        <p:txBody>
          <a:bodyPr spcFirstLastPara="1" wrap="square" lIns="0" tIns="0" rIns="0" bIns="0" anchor="t" anchorCtr="0">
            <a:noAutofit/>
          </a:bodyPr>
          <a:lstStyle>
            <a:lvl1pPr lvl="0">
              <a:spcBef>
                <a:spcPts val="0"/>
              </a:spcBef>
              <a:spcAft>
                <a:spcPts val="0"/>
              </a:spcAft>
              <a:buClr>
                <a:srgbClr val="F7F7FF"/>
              </a:buClr>
              <a:buSzPts val="9000"/>
              <a:buNone/>
              <a:defRPr>
                <a:solidFill>
                  <a:srgbClr val="F7F7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
          <p:cNvSpPr txBox="1">
            <a:spLocks noGrp="1"/>
          </p:cNvSpPr>
          <p:nvPr>
            <p:ph type="body" idx="1"/>
          </p:nvPr>
        </p:nvSpPr>
        <p:spPr>
          <a:xfrm>
            <a:off x="1794025" y="8840325"/>
            <a:ext cx="10974000" cy="420000"/>
          </a:xfrm>
          <a:prstGeom prst="rect">
            <a:avLst/>
          </a:prstGeom>
        </p:spPr>
        <p:txBody>
          <a:bodyPr spcFirstLastPara="1" wrap="square" lIns="0" tIns="0" rIns="0" bIns="0" anchor="t" anchorCtr="0">
            <a:noAutofit/>
          </a:bodyPr>
          <a:lstStyle>
            <a:lvl1pPr marL="457200" lvl="0" indent="-361950">
              <a:spcBef>
                <a:spcPts val="640"/>
              </a:spcBef>
              <a:spcAft>
                <a:spcPts val="0"/>
              </a:spcAft>
              <a:buClr>
                <a:srgbClr val="F7F7FF"/>
              </a:buClr>
              <a:buSzPts val="2100"/>
              <a:buChar char="•"/>
              <a:defRPr sz="2100">
                <a:solidFill>
                  <a:srgbClr val="F7F7FF"/>
                </a:solidFill>
              </a:defRPr>
            </a:lvl1pPr>
            <a:lvl2pPr marL="914400" lvl="1" indent="-368300">
              <a:spcBef>
                <a:spcPts val="560"/>
              </a:spcBef>
              <a:spcAft>
                <a:spcPts val="0"/>
              </a:spcAft>
              <a:buClr>
                <a:srgbClr val="F7F7FF"/>
              </a:buClr>
              <a:buSzPts val="2200"/>
              <a:buChar char="–"/>
              <a:defRPr>
                <a:solidFill>
                  <a:srgbClr val="F7F7FF"/>
                </a:solidFill>
              </a:defRPr>
            </a:lvl2pPr>
            <a:lvl3pPr marL="1371600" lvl="2" indent="-368300">
              <a:spcBef>
                <a:spcPts val="480"/>
              </a:spcBef>
              <a:spcAft>
                <a:spcPts val="0"/>
              </a:spcAft>
              <a:buClr>
                <a:srgbClr val="F7F7FF"/>
              </a:buClr>
              <a:buSzPts val="2200"/>
              <a:buChar char="•"/>
              <a:defRPr>
                <a:solidFill>
                  <a:srgbClr val="F7F7FF"/>
                </a:solidFill>
              </a:defRPr>
            </a:lvl3pPr>
            <a:lvl4pPr marL="1828800" lvl="3" indent="-368300">
              <a:spcBef>
                <a:spcPts val="400"/>
              </a:spcBef>
              <a:spcAft>
                <a:spcPts val="0"/>
              </a:spcAft>
              <a:buClr>
                <a:srgbClr val="F7F7FF"/>
              </a:buClr>
              <a:buSzPts val="2200"/>
              <a:buChar char="–"/>
              <a:defRPr>
                <a:solidFill>
                  <a:srgbClr val="F7F7FF"/>
                </a:solidFill>
              </a:defRPr>
            </a:lvl4pPr>
            <a:lvl5pPr marL="2286000" lvl="4" indent="-368300">
              <a:spcBef>
                <a:spcPts val="400"/>
              </a:spcBef>
              <a:spcAft>
                <a:spcPts val="0"/>
              </a:spcAft>
              <a:buClr>
                <a:srgbClr val="F7F7FF"/>
              </a:buClr>
              <a:buSzPts val="2200"/>
              <a:buChar char="»"/>
              <a:defRPr>
                <a:solidFill>
                  <a:srgbClr val="F7F7FF"/>
                </a:solidFill>
              </a:defRPr>
            </a:lvl5pPr>
            <a:lvl6pPr marL="2743200" lvl="5" indent="-368300">
              <a:spcBef>
                <a:spcPts val="400"/>
              </a:spcBef>
              <a:spcAft>
                <a:spcPts val="0"/>
              </a:spcAft>
              <a:buClr>
                <a:srgbClr val="F7F7FF"/>
              </a:buClr>
              <a:buSzPts val="2200"/>
              <a:buChar char="•"/>
              <a:defRPr>
                <a:solidFill>
                  <a:srgbClr val="F7F7FF"/>
                </a:solidFill>
              </a:defRPr>
            </a:lvl6pPr>
            <a:lvl7pPr marL="3200400" lvl="6" indent="-368300">
              <a:spcBef>
                <a:spcPts val="400"/>
              </a:spcBef>
              <a:spcAft>
                <a:spcPts val="0"/>
              </a:spcAft>
              <a:buClr>
                <a:srgbClr val="F7F7FF"/>
              </a:buClr>
              <a:buSzPts val="2200"/>
              <a:buChar char="•"/>
              <a:defRPr>
                <a:solidFill>
                  <a:srgbClr val="F7F7FF"/>
                </a:solidFill>
              </a:defRPr>
            </a:lvl7pPr>
            <a:lvl8pPr marL="3657600" lvl="7" indent="-368300">
              <a:spcBef>
                <a:spcPts val="400"/>
              </a:spcBef>
              <a:spcAft>
                <a:spcPts val="0"/>
              </a:spcAft>
              <a:buClr>
                <a:srgbClr val="F7F7FF"/>
              </a:buClr>
              <a:buSzPts val="2200"/>
              <a:buChar char="•"/>
              <a:defRPr>
                <a:solidFill>
                  <a:srgbClr val="F7F7FF"/>
                </a:solidFill>
              </a:defRPr>
            </a:lvl8pPr>
            <a:lvl9pPr marL="4114800" lvl="8" indent="-368300">
              <a:spcBef>
                <a:spcPts val="400"/>
              </a:spcBef>
              <a:spcAft>
                <a:spcPts val="0"/>
              </a:spcAft>
              <a:buClr>
                <a:srgbClr val="F7F7FF"/>
              </a:buClr>
              <a:buSzPts val="2200"/>
              <a:buChar char="•"/>
              <a:defRPr>
                <a:solidFill>
                  <a:srgbClr val="F7F7FF"/>
                </a:solidFill>
              </a:defRPr>
            </a:lvl9pPr>
          </a:lstStyle>
          <a:p>
            <a:endParaRPr/>
          </a:p>
        </p:txBody>
      </p:sp>
      <p:sp>
        <p:nvSpPr>
          <p:cNvPr id="81" name="Google Shape;81;p7"/>
          <p:cNvSpPr txBox="1">
            <a:spLocks noGrp="1"/>
          </p:cNvSpPr>
          <p:nvPr>
            <p:ph type="title" idx="3"/>
          </p:nvPr>
        </p:nvSpPr>
        <p:spPr>
          <a:xfrm rot="-5400000">
            <a:off x="-190950" y="190950"/>
            <a:ext cx="2710200" cy="2328300"/>
          </a:xfrm>
          <a:prstGeom prst="rect">
            <a:avLst/>
          </a:prstGeom>
        </p:spPr>
        <p:txBody>
          <a:bodyPr spcFirstLastPara="1" wrap="square" lIns="0" tIns="0" rIns="0" bIns="0" anchor="t" anchorCtr="0">
            <a:noAutofit/>
          </a:bodyPr>
          <a:lstStyle>
            <a:lvl1pPr lvl="0" algn="r">
              <a:spcBef>
                <a:spcPts val="0"/>
              </a:spcBef>
              <a:spcAft>
                <a:spcPts val="0"/>
              </a:spcAft>
              <a:buClr>
                <a:srgbClr val="F7F7FF"/>
              </a:buClr>
              <a:buSzPts val="9000"/>
              <a:buNone/>
              <a:defRPr>
                <a:solidFill>
                  <a:srgbClr val="F7F7FF"/>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2" name="Google Shape;82;p7"/>
          <p:cNvSpPr txBox="1">
            <a:spLocks noGrp="1"/>
          </p:cNvSpPr>
          <p:nvPr>
            <p:ph type="subTitle" idx="4"/>
          </p:nvPr>
        </p:nvSpPr>
        <p:spPr>
          <a:xfrm>
            <a:off x="15077425" y="427500"/>
            <a:ext cx="2478300" cy="420000"/>
          </a:xfrm>
          <a:prstGeom prst="rect">
            <a:avLst/>
          </a:prstGeom>
        </p:spPr>
        <p:txBody>
          <a:bodyPr spcFirstLastPara="1" wrap="square" lIns="0" tIns="0" rIns="0" bIns="0" anchor="t" anchorCtr="0">
            <a:noAutofit/>
          </a:bodyPr>
          <a:lstStyle>
            <a:lvl1pPr lvl="0" algn="r">
              <a:spcBef>
                <a:spcPts val="640"/>
              </a:spcBef>
              <a:spcAft>
                <a:spcPts val="0"/>
              </a:spcAft>
              <a:buClr>
                <a:srgbClr val="F7F7FF"/>
              </a:buClr>
              <a:buSzPts val="3200"/>
              <a:buFont typeface="Hind"/>
              <a:buNone/>
              <a:defRPr>
                <a:solidFill>
                  <a:srgbClr val="F7F7FF"/>
                </a:solidFill>
                <a:latin typeface="Hind"/>
                <a:ea typeface="Hind"/>
                <a:cs typeface="Hind"/>
                <a:sym typeface="Hind"/>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CUSTOM">
    <p:bg>
      <p:bgPr>
        <a:solidFill>
          <a:schemeClr val="dk1"/>
        </a:solidFill>
        <a:effectLst/>
      </p:bgPr>
    </p:bg>
    <p:spTree>
      <p:nvGrpSpPr>
        <p:cNvPr id="1" name="Shape 83"/>
        <p:cNvGrpSpPr/>
        <p:nvPr/>
      </p:nvGrpSpPr>
      <p:grpSpPr>
        <a:xfrm>
          <a:off x="0" y="0"/>
          <a:ext cx="0" cy="0"/>
          <a:chOff x="0" y="0"/>
          <a:chExt cx="0" cy="0"/>
        </a:xfrm>
      </p:grpSpPr>
      <p:grpSp>
        <p:nvGrpSpPr>
          <p:cNvPr id="84" name="Google Shape;84;p8"/>
          <p:cNvGrpSpPr/>
          <p:nvPr/>
        </p:nvGrpSpPr>
        <p:grpSpPr>
          <a:xfrm>
            <a:off x="0" y="-108496"/>
            <a:ext cx="6753747" cy="2421727"/>
            <a:chOff x="0" y="-28575"/>
            <a:chExt cx="1778753" cy="637817"/>
          </a:xfrm>
        </p:grpSpPr>
        <p:sp>
          <p:nvSpPr>
            <p:cNvPr id="85" name="Google Shape;85;p8"/>
            <p:cNvSpPr/>
            <p:nvPr/>
          </p:nvSpPr>
          <p:spPr>
            <a:xfrm>
              <a:off x="0" y="0"/>
              <a:ext cx="1778753" cy="609242"/>
            </a:xfrm>
            <a:custGeom>
              <a:avLst/>
              <a:gdLst/>
              <a:ahLst/>
              <a:cxnLst/>
              <a:rect l="l" t="t" r="r" b="b"/>
              <a:pathLst>
                <a:path w="1778753" h="609242" extrusionOk="0">
                  <a:moveTo>
                    <a:pt x="0" y="0"/>
                  </a:moveTo>
                  <a:lnTo>
                    <a:pt x="1778753" y="0"/>
                  </a:lnTo>
                  <a:lnTo>
                    <a:pt x="1778753" y="609242"/>
                  </a:lnTo>
                  <a:lnTo>
                    <a:pt x="0" y="609242"/>
                  </a:lnTo>
                  <a:close/>
                </a:path>
              </a:pathLst>
            </a:custGeom>
            <a:solidFill>
              <a:srgbClr val="000000">
                <a:alpha val="0"/>
              </a:srgbClr>
            </a:solidFill>
            <a:ln>
              <a:noFill/>
            </a:ln>
          </p:spPr>
        </p:sp>
        <p:sp>
          <p:nvSpPr>
            <p:cNvPr id="86" name="Google Shape;86;p8"/>
            <p:cNvSpPr txBox="1"/>
            <p:nvPr/>
          </p:nvSpPr>
          <p:spPr>
            <a:xfrm>
              <a:off x="0" y="-28575"/>
              <a:ext cx="1778700" cy="637800"/>
            </a:xfrm>
            <a:prstGeom prst="rect">
              <a:avLst/>
            </a:prstGeom>
            <a:noFill/>
            <a:ln>
              <a:noFill/>
            </a:ln>
          </p:spPr>
          <p:txBody>
            <a:bodyPr spcFirstLastPara="1" wrap="square" lIns="50800" tIns="50800" rIns="50800" bIns="50800" anchor="ctr" anchorCtr="0">
              <a:noAutofit/>
            </a:bodyPr>
            <a:lstStyle/>
            <a:p>
              <a:pPr marL="0" marR="0" lvl="0" indent="0" algn="l"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8"/>
          <p:cNvGrpSpPr/>
          <p:nvPr/>
        </p:nvGrpSpPr>
        <p:grpSpPr>
          <a:xfrm>
            <a:off x="0" y="8352355"/>
            <a:ext cx="4134711" cy="1934633"/>
            <a:chOff x="0" y="-38100"/>
            <a:chExt cx="1079249" cy="504981"/>
          </a:xfrm>
        </p:grpSpPr>
        <p:sp>
          <p:nvSpPr>
            <p:cNvPr id="88" name="Google Shape;88;p8"/>
            <p:cNvSpPr/>
            <p:nvPr/>
          </p:nvSpPr>
          <p:spPr>
            <a:xfrm>
              <a:off x="0" y="0"/>
              <a:ext cx="1079249" cy="466881"/>
            </a:xfrm>
            <a:custGeom>
              <a:avLst/>
              <a:gdLst/>
              <a:ahLst/>
              <a:cxnLst/>
              <a:rect l="l" t="t" r="r" b="b"/>
              <a:pathLst>
                <a:path w="1079249" h="466881" extrusionOk="0">
                  <a:moveTo>
                    <a:pt x="0" y="0"/>
                  </a:moveTo>
                  <a:lnTo>
                    <a:pt x="1079249" y="0"/>
                  </a:lnTo>
                  <a:lnTo>
                    <a:pt x="1079249" y="466881"/>
                  </a:lnTo>
                  <a:lnTo>
                    <a:pt x="0" y="466881"/>
                  </a:lnTo>
                  <a:close/>
                </a:path>
              </a:pathLst>
            </a:custGeom>
            <a:solidFill>
              <a:srgbClr val="85FF9E"/>
            </a:solidFill>
            <a:ln>
              <a:noFill/>
            </a:ln>
          </p:spPr>
        </p:sp>
        <p:sp>
          <p:nvSpPr>
            <p:cNvPr id="89" name="Google Shape;89;p8"/>
            <p:cNvSpPr txBox="1"/>
            <p:nvPr/>
          </p:nvSpPr>
          <p:spPr>
            <a:xfrm>
              <a:off x="0" y="-38100"/>
              <a:ext cx="1079100" cy="5049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8"/>
          <p:cNvGrpSpPr/>
          <p:nvPr/>
        </p:nvGrpSpPr>
        <p:grpSpPr>
          <a:xfrm>
            <a:off x="0" y="-178727"/>
            <a:ext cx="4134765" cy="4427915"/>
            <a:chOff x="0" y="-38100"/>
            <a:chExt cx="881425" cy="943917"/>
          </a:xfrm>
        </p:grpSpPr>
        <p:sp>
          <p:nvSpPr>
            <p:cNvPr id="91" name="Google Shape;91;p8"/>
            <p:cNvSpPr/>
            <p:nvPr/>
          </p:nvSpPr>
          <p:spPr>
            <a:xfrm>
              <a:off x="0" y="0"/>
              <a:ext cx="881425" cy="905817"/>
            </a:xfrm>
            <a:custGeom>
              <a:avLst/>
              <a:gdLst/>
              <a:ahLst/>
              <a:cxnLst/>
              <a:rect l="l" t="t" r="r" b="b"/>
              <a:pathLst>
                <a:path w="881425" h="905817" extrusionOk="0">
                  <a:moveTo>
                    <a:pt x="0" y="0"/>
                  </a:moveTo>
                  <a:lnTo>
                    <a:pt x="881425" y="0"/>
                  </a:lnTo>
                  <a:lnTo>
                    <a:pt x="881425" y="905817"/>
                  </a:lnTo>
                  <a:lnTo>
                    <a:pt x="0" y="905817"/>
                  </a:lnTo>
                  <a:close/>
                </a:path>
              </a:pathLst>
            </a:custGeom>
            <a:solidFill>
              <a:srgbClr val="C287E8"/>
            </a:solidFill>
            <a:ln>
              <a:noFill/>
            </a:ln>
          </p:spPr>
        </p:sp>
        <p:sp>
          <p:nvSpPr>
            <p:cNvPr id="92" name="Google Shape;92;p8"/>
            <p:cNvSpPr txBox="1"/>
            <p:nvPr/>
          </p:nvSpPr>
          <p:spPr>
            <a:xfrm>
              <a:off x="0" y="-38100"/>
              <a:ext cx="881400" cy="9438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8"/>
          <p:cNvGrpSpPr/>
          <p:nvPr/>
        </p:nvGrpSpPr>
        <p:grpSpPr>
          <a:xfrm>
            <a:off x="0" y="4070433"/>
            <a:ext cx="4134765" cy="4427915"/>
            <a:chOff x="0" y="-38100"/>
            <a:chExt cx="881425" cy="943917"/>
          </a:xfrm>
        </p:grpSpPr>
        <p:sp>
          <p:nvSpPr>
            <p:cNvPr id="94" name="Google Shape;94;p8"/>
            <p:cNvSpPr/>
            <p:nvPr/>
          </p:nvSpPr>
          <p:spPr>
            <a:xfrm>
              <a:off x="0" y="0"/>
              <a:ext cx="881425" cy="905817"/>
            </a:xfrm>
            <a:custGeom>
              <a:avLst/>
              <a:gdLst/>
              <a:ahLst/>
              <a:cxnLst/>
              <a:rect l="l" t="t" r="r" b="b"/>
              <a:pathLst>
                <a:path w="881425" h="905817" extrusionOk="0">
                  <a:moveTo>
                    <a:pt x="0" y="0"/>
                  </a:moveTo>
                  <a:lnTo>
                    <a:pt x="881425" y="0"/>
                  </a:lnTo>
                  <a:lnTo>
                    <a:pt x="881425" y="905817"/>
                  </a:lnTo>
                  <a:lnTo>
                    <a:pt x="0" y="905817"/>
                  </a:lnTo>
                  <a:close/>
                </a:path>
              </a:pathLst>
            </a:custGeom>
            <a:solidFill>
              <a:srgbClr val="2274A5"/>
            </a:solidFill>
            <a:ln>
              <a:noFill/>
            </a:ln>
          </p:spPr>
        </p:sp>
        <p:sp>
          <p:nvSpPr>
            <p:cNvPr id="95" name="Google Shape;95;p8"/>
            <p:cNvSpPr txBox="1"/>
            <p:nvPr/>
          </p:nvSpPr>
          <p:spPr>
            <a:xfrm>
              <a:off x="0" y="-38100"/>
              <a:ext cx="881400" cy="9438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 name="Google Shape;96;p8"/>
          <p:cNvGrpSpPr/>
          <p:nvPr/>
        </p:nvGrpSpPr>
        <p:grpSpPr>
          <a:xfrm>
            <a:off x="15734399" y="5404357"/>
            <a:ext cx="1722274" cy="1830485"/>
            <a:chOff x="0" y="-28575"/>
            <a:chExt cx="453600" cy="482100"/>
          </a:xfrm>
        </p:grpSpPr>
        <p:sp>
          <p:nvSpPr>
            <p:cNvPr id="97" name="Google Shape;97;p8"/>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solidFill>
              <a:srgbClr val="85FF9E"/>
            </a:solidFill>
            <a:ln>
              <a:noFill/>
            </a:ln>
          </p:spPr>
        </p:sp>
        <p:sp>
          <p:nvSpPr>
            <p:cNvPr id="98" name="Google Shape;98;p8"/>
            <p:cNvSpPr txBox="1"/>
            <p:nvPr/>
          </p:nvSpPr>
          <p:spPr>
            <a:xfrm>
              <a:off x="0" y="-28575"/>
              <a:ext cx="453600" cy="48210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9" name="Google Shape;99;p8"/>
          <p:cNvSpPr/>
          <p:nvPr/>
        </p:nvSpPr>
        <p:spPr>
          <a:xfrm rot="5400000">
            <a:off x="16327008" y="5751155"/>
            <a:ext cx="536555" cy="1245170"/>
          </a:xfrm>
          <a:custGeom>
            <a:avLst/>
            <a:gdLst/>
            <a:ahLst/>
            <a:cxnLst/>
            <a:rect l="l" t="t" r="r" b="b"/>
            <a:pathLst>
              <a:path w="536555" h="1245170" extrusionOk="0">
                <a:moveTo>
                  <a:pt x="0" y="0"/>
                </a:moveTo>
                <a:lnTo>
                  <a:pt x="536556" y="0"/>
                </a:lnTo>
                <a:lnTo>
                  <a:pt x="536556" y="1245171"/>
                </a:lnTo>
                <a:lnTo>
                  <a:pt x="0" y="1245171"/>
                </a:lnTo>
                <a:lnTo>
                  <a:pt x="0" y="0"/>
                </a:lnTo>
                <a:close/>
              </a:path>
            </a:pathLst>
          </a:custGeom>
          <a:blipFill rotWithShape="1">
            <a:blip r:embed="rId2">
              <a:alphaModFix/>
            </a:blip>
            <a:stretch>
              <a:fillRect/>
            </a:stretch>
          </a:blipFill>
          <a:ln>
            <a:noFill/>
          </a:ln>
        </p:spPr>
      </p:sp>
      <p:pic>
        <p:nvPicPr>
          <p:cNvPr id="100" name="Google Shape;100;p8"/>
          <p:cNvPicPr preferRelativeResize="0"/>
          <p:nvPr/>
        </p:nvPicPr>
        <p:blipFill>
          <a:blip r:embed="rId3">
            <a:alphaModFix/>
          </a:blip>
          <a:stretch>
            <a:fillRect/>
          </a:stretch>
        </p:blipFill>
        <p:spPr>
          <a:xfrm>
            <a:off x="808685" y="477525"/>
            <a:ext cx="2451257" cy="3115425"/>
          </a:xfrm>
          <a:prstGeom prst="rect">
            <a:avLst/>
          </a:prstGeom>
          <a:noFill/>
          <a:ln>
            <a:noFill/>
          </a:ln>
        </p:spPr>
      </p:pic>
      <p:pic>
        <p:nvPicPr>
          <p:cNvPr id="101" name="Google Shape;101;p8"/>
          <p:cNvPicPr preferRelativeResize="0"/>
          <p:nvPr/>
        </p:nvPicPr>
        <p:blipFill>
          <a:blip r:embed="rId4">
            <a:alphaModFix/>
          </a:blip>
          <a:stretch>
            <a:fillRect/>
          </a:stretch>
        </p:blipFill>
        <p:spPr>
          <a:xfrm>
            <a:off x="497525" y="4816038"/>
            <a:ext cx="3073587" cy="3115425"/>
          </a:xfrm>
          <a:prstGeom prst="rect">
            <a:avLst/>
          </a:prstGeom>
          <a:noFill/>
          <a:ln>
            <a:noFill/>
          </a:ln>
        </p:spPr>
      </p:pic>
      <p:sp>
        <p:nvSpPr>
          <p:cNvPr id="102" name="Google Shape;102;p8"/>
          <p:cNvSpPr txBox="1">
            <a:spLocks noGrp="1"/>
          </p:cNvSpPr>
          <p:nvPr>
            <p:ph type="title"/>
          </p:nvPr>
        </p:nvSpPr>
        <p:spPr>
          <a:xfrm>
            <a:off x="5191225" y="4259850"/>
            <a:ext cx="9681000" cy="2975100"/>
          </a:xfrm>
          <a:prstGeom prst="rect">
            <a:avLst/>
          </a:prstGeom>
        </p:spPr>
        <p:txBody>
          <a:bodyPr spcFirstLastPara="1" wrap="square" lIns="0" tIns="0" rIns="0" bIns="0" anchor="t" anchorCtr="0">
            <a:noAutofit/>
          </a:bodyPr>
          <a:lstStyle>
            <a:lvl1pPr lvl="0">
              <a:spcBef>
                <a:spcPts val="0"/>
              </a:spcBef>
              <a:spcAft>
                <a:spcPts val="0"/>
              </a:spcAft>
              <a:buClr>
                <a:srgbClr val="F7F7FF"/>
              </a:buClr>
              <a:buSzPts val="20500"/>
              <a:buNone/>
              <a:defRPr sz="20500">
                <a:solidFill>
                  <a:srgbClr val="F7F7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8"/>
          <p:cNvSpPr txBox="1">
            <a:spLocks noGrp="1"/>
          </p:cNvSpPr>
          <p:nvPr>
            <p:ph type="title" idx="2"/>
          </p:nvPr>
        </p:nvSpPr>
        <p:spPr>
          <a:xfrm>
            <a:off x="5229375" y="6798200"/>
            <a:ext cx="9379800" cy="1830600"/>
          </a:xfrm>
          <a:prstGeom prst="rect">
            <a:avLst/>
          </a:prstGeom>
        </p:spPr>
        <p:txBody>
          <a:bodyPr spcFirstLastPara="1" wrap="square" lIns="0" tIns="0" rIns="0" bIns="0" anchor="t" anchorCtr="0">
            <a:noAutofit/>
          </a:bodyPr>
          <a:lstStyle>
            <a:lvl1pPr lvl="0">
              <a:spcBef>
                <a:spcPts val="0"/>
              </a:spcBef>
              <a:spcAft>
                <a:spcPts val="0"/>
              </a:spcAft>
              <a:buClr>
                <a:srgbClr val="F7F7FF"/>
              </a:buClr>
              <a:buSzPts val="12500"/>
              <a:buNone/>
              <a:defRPr sz="12500">
                <a:solidFill>
                  <a:srgbClr val="F7F7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8"/>
          <p:cNvSpPr txBox="1">
            <a:spLocks noGrp="1"/>
          </p:cNvSpPr>
          <p:nvPr>
            <p:ph type="subTitle" idx="1"/>
          </p:nvPr>
        </p:nvSpPr>
        <p:spPr>
          <a:xfrm>
            <a:off x="5305725" y="8935750"/>
            <a:ext cx="8855700" cy="725400"/>
          </a:xfrm>
          <a:prstGeom prst="rect">
            <a:avLst/>
          </a:prstGeom>
        </p:spPr>
        <p:txBody>
          <a:bodyPr spcFirstLastPara="1" wrap="square" lIns="0" tIns="0" rIns="0" bIns="0" anchor="t" anchorCtr="0">
            <a:noAutofit/>
          </a:bodyPr>
          <a:lstStyle>
            <a:lvl1pPr lvl="0">
              <a:spcBef>
                <a:spcPts val="640"/>
              </a:spcBef>
              <a:spcAft>
                <a:spcPts val="0"/>
              </a:spcAft>
              <a:buClr>
                <a:schemeClr val="accent1"/>
              </a:buClr>
              <a:buSzPts val="3200"/>
              <a:buFont typeface="Hind"/>
              <a:buNone/>
              <a:defRPr>
                <a:solidFill>
                  <a:schemeClr val="accent1"/>
                </a:solidFill>
                <a:latin typeface="Hind"/>
                <a:ea typeface="Hind"/>
                <a:cs typeface="Hind"/>
                <a:sym typeface="Hind"/>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8" name="Google Shape;10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Autofit/>
          </a:bodyPr>
          <a:lstStyle>
            <a:lvl1pPr marR="0" lvl="0" rtl="0">
              <a:spcBef>
                <a:spcPts val="0"/>
              </a:spcBef>
              <a:spcAft>
                <a:spcPts val="0"/>
              </a:spcAft>
              <a:buClr>
                <a:schemeClr val="dk1"/>
              </a:buClr>
              <a:buSzPts val="9000"/>
              <a:buFont typeface="Archivo Black"/>
              <a:buNone/>
              <a:defRPr sz="9000" i="0" u="none" strike="noStrike" cap="non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Hind SemiBold"/>
              <a:buChar char="•"/>
              <a:defRPr sz="3200" i="0" u="none" strike="noStrike" cap="none">
                <a:solidFill>
                  <a:schemeClr val="dk1"/>
                </a:solidFill>
                <a:latin typeface="Hind SemiBold"/>
                <a:ea typeface="Hind SemiBold"/>
                <a:cs typeface="Hind SemiBold"/>
                <a:sym typeface="Hind SemiBold"/>
              </a:defRPr>
            </a:lvl1pPr>
            <a:lvl2pPr marL="914400" marR="0" lvl="1" indent="-368300" algn="l" rtl="0">
              <a:spcBef>
                <a:spcPts val="56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2pPr>
            <a:lvl3pPr marL="1371600" marR="0" lvl="2" indent="-368300" algn="l" rtl="0">
              <a:spcBef>
                <a:spcPts val="48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3pPr>
            <a:lvl4pPr marL="1828800" marR="0" lvl="3" indent="-368300" algn="l" rtl="0">
              <a:spcBef>
                <a:spcPts val="40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4pPr>
            <a:lvl5pPr marL="2286000" marR="0" lvl="4" indent="-368300" algn="l" rtl="0">
              <a:spcBef>
                <a:spcPts val="40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5pPr>
            <a:lvl6pPr marL="2743200" marR="0" lvl="5" indent="-368300" algn="l" rtl="0">
              <a:spcBef>
                <a:spcPts val="40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6pPr>
            <a:lvl7pPr marL="3200400" marR="0" lvl="6" indent="-368300" algn="l" rtl="0">
              <a:spcBef>
                <a:spcPts val="40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7pPr>
            <a:lvl8pPr marL="3657600" marR="0" lvl="7" indent="-368300" algn="l" rtl="0">
              <a:spcBef>
                <a:spcPts val="40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8pPr>
            <a:lvl9pPr marL="4114800" marR="0" lvl="8" indent="-368300" algn="l" rtl="0">
              <a:spcBef>
                <a:spcPts val="400"/>
              </a:spcBef>
              <a:spcAft>
                <a:spcPts val="0"/>
              </a:spcAft>
              <a:buClr>
                <a:schemeClr val="dk1"/>
              </a:buClr>
              <a:buSzPts val="2200"/>
              <a:buFont typeface="Hind"/>
              <a:buChar char="•"/>
              <a:defRPr sz="2200" i="0" u="none" strike="noStrike" cap="none">
                <a:solidFill>
                  <a:schemeClr val="dk1"/>
                </a:solidFill>
                <a:latin typeface="Hind"/>
                <a:ea typeface="Hind"/>
                <a:cs typeface="Hind"/>
                <a:sym typeface="Hind"/>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3_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18/10/relationships/comments" Target="../comments/modernComment_124_938DE994.xml"/><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tiff"/><Relationship Id="rId4" Type="http://schemas.openxmlformats.org/officeDocument/2006/relationships/image" Target="../media/image19.tiff"/><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youtube.com/watch?v=dJEH1gJkdPA" TargetMode="Externa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E_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19"/>
          <p:cNvGrpSpPr/>
          <p:nvPr/>
        </p:nvGrpSpPr>
        <p:grpSpPr>
          <a:xfrm>
            <a:off x="0" y="-108496"/>
            <a:ext cx="6753703" cy="2421710"/>
            <a:chOff x="0" y="-28575"/>
            <a:chExt cx="1778753" cy="637817"/>
          </a:xfrm>
        </p:grpSpPr>
        <p:sp>
          <p:nvSpPr>
            <p:cNvPr id="175" name="Google Shape;175;p19"/>
            <p:cNvSpPr/>
            <p:nvPr/>
          </p:nvSpPr>
          <p:spPr>
            <a:xfrm>
              <a:off x="0" y="0"/>
              <a:ext cx="1778753" cy="609242"/>
            </a:xfrm>
            <a:custGeom>
              <a:avLst/>
              <a:gdLst/>
              <a:ahLst/>
              <a:cxnLst/>
              <a:rect l="l" t="t" r="r" b="b"/>
              <a:pathLst>
                <a:path w="1778753" h="609242" extrusionOk="0">
                  <a:moveTo>
                    <a:pt x="0" y="0"/>
                  </a:moveTo>
                  <a:lnTo>
                    <a:pt x="1778753" y="0"/>
                  </a:lnTo>
                  <a:lnTo>
                    <a:pt x="1778753" y="609242"/>
                  </a:lnTo>
                  <a:lnTo>
                    <a:pt x="0" y="609242"/>
                  </a:lnTo>
                  <a:close/>
                </a:path>
              </a:pathLst>
            </a:custGeom>
            <a:solidFill>
              <a:srgbClr val="000000">
                <a:alpha val="0"/>
              </a:srgbClr>
            </a:solidFill>
            <a:ln>
              <a:noFill/>
            </a:ln>
          </p:spPr>
          <p:txBody>
            <a:bodyPr/>
            <a:lstStyle/>
            <a:p>
              <a:endParaRPr lang="en-US"/>
            </a:p>
          </p:txBody>
        </p:sp>
        <p:sp>
          <p:nvSpPr>
            <p:cNvPr id="176" name="Google Shape;176;p19"/>
            <p:cNvSpPr txBox="1"/>
            <p:nvPr/>
          </p:nvSpPr>
          <p:spPr>
            <a:xfrm>
              <a:off x="0" y="-28575"/>
              <a:ext cx="1778753" cy="637817"/>
            </a:xfrm>
            <a:prstGeom prst="rect">
              <a:avLst/>
            </a:prstGeom>
            <a:noFill/>
            <a:ln>
              <a:noFill/>
            </a:ln>
          </p:spPr>
          <p:txBody>
            <a:bodyPr spcFirstLastPara="1" wrap="square" lIns="50800" tIns="50800" rIns="50800" bIns="50800" anchor="ctr" anchorCtr="0">
              <a:noAutofit/>
            </a:bodyPr>
            <a:lstStyle/>
            <a:p>
              <a:pPr marL="0" marR="0" lvl="0" indent="0" algn="l"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7" name="Google Shape;177;p19"/>
          <p:cNvGrpSpPr/>
          <p:nvPr/>
        </p:nvGrpSpPr>
        <p:grpSpPr>
          <a:xfrm>
            <a:off x="0" y="8352354"/>
            <a:ext cx="4134740" cy="1934646"/>
            <a:chOff x="0" y="-38100"/>
            <a:chExt cx="1079249" cy="504981"/>
          </a:xfrm>
          <a:solidFill>
            <a:srgbClr val="E9F2FB"/>
          </a:solidFill>
        </p:grpSpPr>
        <p:sp>
          <p:nvSpPr>
            <p:cNvPr id="178" name="Google Shape;178;p19"/>
            <p:cNvSpPr/>
            <p:nvPr/>
          </p:nvSpPr>
          <p:spPr>
            <a:xfrm>
              <a:off x="0" y="0"/>
              <a:ext cx="1079249" cy="466881"/>
            </a:xfrm>
            <a:custGeom>
              <a:avLst/>
              <a:gdLst/>
              <a:ahLst/>
              <a:cxnLst/>
              <a:rect l="l" t="t" r="r" b="b"/>
              <a:pathLst>
                <a:path w="1079249" h="466881" extrusionOk="0">
                  <a:moveTo>
                    <a:pt x="0" y="0"/>
                  </a:moveTo>
                  <a:lnTo>
                    <a:pt x="1079249" y="0"/>
                  </a:lnTo>
                  <a:lnTo>
                    <a:pt x="1079249" y="466881"/>
                  </a:lnTo>
                  <a:lnTo>
                    <a:pt x="0" y="466881"/>
                  </a:lnTo>
                  <a:close/>
                </a:path>
              </a:pathLst>
            </a:custGeom>
            <a:grpFill/>
            <a:ln>
              <a:noFill/>
            </a:ln>
          </p:spPr>
          <p:txBody>
            <a:bodyPr/>
            <a:lstStyle/>
            <a:p>
              <a:endParaRPr lang="en-US"/>
            </a:p>
          </p:txBody>
        </p:sp>
        <p:sp>
          <p:nvSpPr>
            <p:cNvPr id="179" name="Google Shape;179;p19"/>
            <p:cNvSpPr txBox="1"/>
            <p:nvPr/>
          </p:nvSpPr>
          <p:spPr>
            <a:xfrm>
              <a:off x="0" y="-38100"/>
              <a:ext cx="1079249" cy="504981"/>
            </a:xfrm>
            <a:prstGeom prst="rect">
              <a:avLst/>
            </a:prstGeom>
            <a:grp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0" name="Google Shape;180;p19"/>
          <p:cNvGrpSpPr/>
          <p:nvPr/>
        </p:nvGrpSpPr>
        <p:grpSpPr>
          <a:xfrm>
            <a:off x="0" y="1072"/>
            <a:ext cx="4134740" cy="4427886"/>
            <a:chOff x="0" y="-38100"/>
            <a:chExt cx="881425" cy="943917"/>
          </a:xfrm>
          <a:solidFill>
            <a:srgbClr val="0051AA"/>
          </a:solidFill>
        </p:grpSpPr>
        <p:sp>
          <p:nvSpPr>
            <p:cNvPr id="181" name="Google Shape;181;p19"/>
            <p:cNvSpPr/>
            <p:nvPr/>
          </p:nvSpPr>
          <p:spPr>
            <a:xfrm>
              <a:off x="0" y="0"/>
              <a:ext cx="881425" cy="905817"/>
            </a:xfrm>
            <a:custGeom>
              <a:avLst/>
              <a:gdLst/>
              <a:ahLst/>
              <a:cxnLst/>
              <a:rect l="l" t="t" r="r" b="b"/>
              <a:pathLst>
                <a:path w="881425" h="905817" extrusionOk="0">
                  <a:moveTo>
                    <a:pt x="0" y="0"/>
                  </a:moveTo>
                  <a:lnTo>
                    <a:pt x="881425" y="0"/>
                  </a:lnTo>
                  <a:lnTo>
                    <a:pt x="881425" y="905817"/>
                  </a:lnTo>
                  <a:lnTo>
                    <a:pt x="0" y="905817"/>
                  </a:lnTo>
                  <a:close/>
                </a:path>
              </a:pathLst>
            </a:custGeom>
            <a:grpFill/>
            <a:ln>
              <a:noFill/>
            </a:ln>
          </p:spPr>
          <p:txBody>
            <a:bodyPr/>
            <a:lstStyle/>
            <a:p>
              <a:endParaRPr lang="en-US"/>
            </a:p>
          </p:txBody>
        </p:sp>
        <p:sp>
          <p:nvSpPr>
            <p:cNvPr id="182" name="Google Shape;182;p19"/>
            <p:cNvSpPr txBox="1"/>
            <p:nvPr/>
          </p:nvSpPr>
          <p:spPr>
            <a:xfrm>
              <a:off x="0" y="-38100"/>
              <a:ext cx="881425" cy="943917"/>
            </a:xfrm>
            <a:prstGeom prst="rect">
              <a:avLst/>
            </a:prstGeom>
            <a:grp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19"/>
          <p:cNvGrpSpPr/>
          <p:nvPr/>
        </p:nvGrpSpPr>
        <p:grpSpPr>
          <a:xfrm>
            <a:off x="0" y="4070434"/>
            <a:ext cx="4134740" cy="4427886"/>
            <a:chOff x="0" y="-38100"/>
            <a:chExt cx="881425" cy="943917"/>
          </a:xfrm>
        </p:grpSpPr>
        <p:sp>
          <p:nvSpPr>
            <p:cNvPr id="184" name="Google Shape;184;p19"/>
            <p:cNvSpPr/>
            <p:nvPr/>
          </p:nvSpPr>
          <p:spPr>
            <a:xfrm>
              <a:off x="0" y="0"/>
              <a:ext cx="881425" cy="905817"/>
            </a:xfrm>
            <a:custGeom>
              <a:avLst/>
              <a:gdLst/>
              <a:ahLst/>
              <a:cxnLst/>
              <a:rect l="l" t="t" r="r" b="b"/>
              <a:pathLst>
                <a:path w="881425" h="905817" extrusionOk="0">
                  <a:moveTo>
                    <a:pt x="0" y="0"/>
                  </a:moveTo>
                  <a:lnTo>
                    <a:pt x="881425" y="0"/>
                  </a:lnTo>
                  <a:lnTo>
                    <a:pt x="881425" y="905817"/>
                  </a:lnTo>
                  <a:lnTo>
                    <a:pt x="0" y="905817"/>
                  </a:lnTo>
                  <a:close/>
                </a:path>
              </a:pathLst>
            </a:custGeom>
            <a:solidFill>
              <a:srgbClr val="2274A5"/>
            </a:solidFill>
            <a:ln>
              <a:noFill/>
            </a:ln>
          </p:spPr>
          <p:txBody>
            <a:bodyPr/>
            <a:lstStyle/>
            <a:p>
              <a:endParaRPr lang="en-US"/>
            </a:p>
          </p:txBody>
        </p:sp>
        <p:sp>
          <p:nvSpPr>
            <p:cNvPr id="185" name="Google Shape;185;p19"/>
            <p:cNvSpPr txBox="1"/>
            <p:nvPr/>
          </p:nvSpPr>
          <p:spPr>
            <a:xfrm>
              <a:off x="0" y="-38100"/>
              <a:ext cx="881425" cy="943917"/>
            </a:xfrm>
            <a:prstGeom prst="rect">
              <a:avLst/>
            </a:prstGeom>
            <a:solidFill>
              <a:srgbClr val="39A841"/>
            </a:solid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8" name="Google Shape;188;p19"/>
          <p:cNvSpPr txBox="1"/>
          <p:nvPr/>
        </p:nvSpPr>
        <p:spPr>
          <a:xfrm>
            <a:off x="4713179" y="3050245"/>
            <a:ext cx="10715771" cy="332398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Integrated Benefits, HR &amp; Compliance </a:t>
            </a:r>
            <a:endParaRPr sz="9000" b="1">
              <a:solidFill>
                <a:srgbClr val="0E3055"/>
              </a:solidFill>
              <a:latin typeface="Source Sans Pro" panose="020B0503030403020204" pitchFamily="34" charset="0"/>
              <a:ea typeface="Source Sans Pro" panose="020B0503030403020204" pitchFamily="34" charset="0"/>
            </a:endParaRPr>
          </a:p>
        </p:txBody>
      </p:sp>
      <p:grpSp>
        <p:nvGrpSpPr>
          <p:cNvPr id="189" name="Google Shape;189;p19"/>
          <p:cNvGrpSpPr/>
          <p:nvPr/>
        </p:nvGrpSpPr>
        <p:grpSpPr>
          <a:xfrm>
            <a:off x="15858224" y="7966582"/>
            <a:ext cx="1721775" cy="1830271"/>
            <a:chOff x="0" y="-28575"/>
            <a:chExt cx="453472" cy="482047"/>
          </a:xfrm>
          <a:solidFill>
            <a:srgbClr val="0051AA"/>
          </a:solidFill>
        </p:grpSpPr>
        <p:sp>
          <p:nvSpPr>
            <p:cNvPr id="190" name="Google Shape;190;p19"/>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grpFill/>
            <a:ln>
              <a:noFill/>
            </a:ln>
          </p:spPr>
          <p:txBody>
            <a:bodyPr/>
            <a:lstStyle/>
            <a:p>
              <a:endParaRPr lang="en-US"/>
            </a:p>
          </p:txBody>
        </p:sp>
        <p:sp>
          <p:nvSpPr>
            <p:cNvPr id="191" name="Google Shape;191;p19"/>
            <p:cNvSpPr txBox="1"/>
            <p:nvPr/>
          </p:nvSpPr>
          <p:spPr>
            <a:xfrm>
              <a:off x="0" y="-28575"/>
              <a:ext cx="453472" cy="48204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DE6D4393-A1A1-7050-4035-F5E21555CB89}"/>
              </a:ext>
            </a:extLst>
          </p:cNvPr>
          <p:cNvPicPr>
            <a:picLocks noChangeAspect="1"/>
          </p:cNvPicPr>
          <p:nvPr/>
        </p:nvPicPr>
        <p:blipFill>
          <a:blip r:embed="rId3"/>
          <a:stretch>
            <a:fillRect/>
          </a:stretch>
        </p:blipFill>
        <p:spPr>
          <a:xfrm>
            <a:off x="12831535" y="361226"/>
            <a:ext cx="4749646" cy="1476461"/>
          </a:xfrm>
          <a:prstGeom prst="rect">
            <a:avLst/>
          </a:prstGeom>
        </p:spPr>
      </p:pic>
      <p:pic>
        <p:nvPicPr>
          <p:cNvPr id="5" name="Graphic 4" descr="Arrow Right with solid fill">
            <a:extLst>
              <a:ext uri="{FF2B5EF4-FFF2-40B4-BE49-F238E27FC236}">
                <a16:creationId xmlns:a16="http://schemas.microsoft.com/office/drawing/2014/main" id="{FC4FBC78-285A-B664-1AE0-BE5444251F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61909" y="8424517"/>
            <a:ext cx="914400" cy="914400"/>
          </a:xfrm>
          <a:prstGeom prst="rect">
            <a:avLst/>
          </a:prstGeom>
        </p:spPr>
      </p:pic>
      <p:sp>
        <p:nvSpPr>
          <p:cNvPr id="2" name="Rectangle 1">
            <a:extLst>
              <a:ext uri="{FF2B5EF4-FFF2-40B4-BE49-F238E27FC236}">
                <a16:creationId xmlns:a16="http://schemas.microsoft.com/office/drawing/2014/main" id="{106385EB-B904-A3B0-1017-897616B5C234}"/>
              </a:ext>
            </a:extLst>
          </p:cNvPr>
          <p:cNvSpPr/>
          <p:nvPr/>
        </p:nvSpPr>
        <p:spPr>
          <a:xfrm>
            <a:off x="7371832" y="358720"/>
            <a:ext cx="3548063" cy="148330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a:solidFill>
                  <a:schemeClr val="tx1"/>
                </a:solidFill>
                <a:cs typeface="Arial"/>
              </a:rPr>
              <a:t>Insert company logo</a:t>
            </a:r>
          </a:p>
        </p:txBody>
      </p:sp>
      <p:sp>
        <p:nvSpPr>
          <p:cNvPr id="4" name="Plus Sign 3">
            <a:extLst>
              <a:ext uri="{FF2B5EF4-FFF2-40B4-BE49-F238E27FC236}">
                <a16:creationId xmlns:a16="http://schemas.microsoft.com/office/drawing/2014/main" id="{FF2C97B0-127A-EF54-D473-3FCE8C0EFEF1}"/>
              </a:ext>
            </a:extLst>
          </p:cNvPr>
          <p:cNvSpPr/>
          <p:nvPr/>
        </p:nvSpPr>
        <p:spPr>
          <a:xfrm>
            <a:off x="11576956" y="832757"/>
            <a:ext cx="620485" cy="555171"/>
          </a:xfrm>
          <a:prstGeom prst="mathPlus">
            <a:avLst/>
          </a:prstGeom>
          <a:solidFill>
            <a:srgbClr val="0E3055"/>
          </a:solidFill>
          <a:ln>
            <a:solidFill>
              <a:srgbClr val="0E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 name="Rectangle 2">
            <a:extLst>
              <a:ext uri="{FF2B5EF4-FFF2-40B4-BE49-F238E27FC236}">
                <a16:creationId xmlns:a16="http://schemas.microsoft.com/office/drawing/2014/main" id="{1A51E6E7-35B6-E86C-7EBE-B75527173788}"/>
              </a:ext>
            </a:extLst>
          </p:cNvPr>
          <p:cNvSpPr/>
          <p:nvPr/>
        </p:nvSpPr>
        <p:spPr>
          <a:xfrm>
            <a:off x="14534085" y="7597931"/>
            <a:ext cx="3579114" cy="22369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Google Shape;377;p28"/>
          <p:cNvSpPr txBox="1"/>
          <p:nvPr/>
        </p:nvSpPr>
        <p:spPr>
          <a:xfrm>
            <a:off x="1095374" y="589092"/>
            <a:ext cx="16583025" cy="1969770"/>
          </a:xfrm>
          <a:prstGeom prst="rect">
            <a:avLst/>
          </a:prstGeom>
          <a:noFill/>
          <a:ln>
            <a:noFill/>
          </a:ln>
        </p:spPr>
        <p:txBody>
          <a:bodyPr spcFirstLastPara="1" wrap="square" lIns="0" tIns="0" rIns="0" bIns="0" anchor="t" anchorCtr="0">
            <a:spAutoFit/>
          </a:bodyPr>
          <a:lstStyle/>
          <a:p>
            <a:r>
              <a:rPr lang="en-US" sz="6400" b="1" i="0" u="none" strike="noStrike" cap="none">
                <a:solidFill>
                  <a:srgbClr val="0E3055"/>
                </a:solidFill>
                <a:latin typeface="Source Sans Pro"/>
                <a:ea typeface="Source Sans Pro"/>
                <a:cs typeface="Archivo Black"/>
                <a:sym typeface="Archivo Black"/>
              </a:rPr>
              <a:t>Stay compliant year-round with simple &amp; powerful ACA Reporting tools  </a:t>
            </a:r>
            <a:endParaRPr sz="6400" b="1">
              <a:solidFill>
                <a:srgbClr val="0E3055"/>
              </a:solidFill>
              <a:latin typeface="Source Sans Pro"/>
              <a:ea typeface="Source Sans Pro"/>
            </a:endParaRPr>
          </a:p>
        </p:txBody>
      </p:sp>
      <p:sp>
        <p:nvSpPr>
          <p:cNvPr id="5" name="TextBox 4">
            <a:extLst>
              <a:ext uri="{FF2B5EF4-FFF2-40B4-BE49-F238E27FC236}">
                <a16:creationId xmlns:a16="http://schemas.microsoft.com/office/drawing/2014/main" id="{1F993978-F9DE-8BD2-56F1-B15265C727FA}"/>
              </a:ext>
            </a:extLst>
          </p:cNvPr>
          <p:cNvSpPr txBox="1"/>
          <p:nvPr/>
        </p:nvSpPr>
        <p:spPr>
          <a:xfrm>
            <a:off x="1228116" y="3201832"/>
            <a:ext cx="7527600" cy="3108543"/>
          </a:xfrm>
          <a:prstGeom prst="rect">
            <a:avLst/>
          </a:prstGeom>
          <a:noFill/>
        </p:spPr>
        <p:txBody>
          <a:bodyPr wrap="square" lIns="91440" tIns="45720" rIns="91440" bIns="45720" rtlCol="0" anchor="t">
            <a:spAutoFit/>
          </a:bodyPr>
          <a:lstStyle/>
          <a:p>
            <a:pPr lvl="1"/>
            <a:r>
              <a:rPr lang="en-US" sz="2800" b="1">
                <a:solidFill>
                  <a:schemeClr val="accent5"/>
                </a:solidFill>
                <a:latin typeface="Source Sans Pro"/>
                <a:ea typeface="Source Sans Pro"/>
              </a:rPr>
              <a:t>Employee Navigator has built a set of simple, yet powerful, tools to make ACA compliance easier for you. </a:t>
            </a:r>
          </a:p>
          <a:p>
            <a:pPr lvl="1"/>
            <a:endParaRPr lang="en-US" sz="2800" b="1">
              <a:solidFill>
                <a:schemeClr val="accent5"/>
              </a:solidFill>
              <a:latin typeface="Source Sans Pro" panose="020B0503030403020204" pitchFamily="34" charset="0"/>
              <a:ea typeface="Source Sans Pro" panose="020B0503030403020204" pitchFamily="34" charset="0"/>
            </a:endParaRPr>
          </a:p>
          <a:p>
            <a:pPr lvl="1"/>
            <a:r>
              <a:rPr lang="en-US" sz="2800" b="1">
                <a:solidFill>
                  <a:schemeClr val="accent5"/>
                </a:solidFill>
                <a:latin typeface="Source Sans Pro" panose="020B0503030403020204" pitchFamily="34" charset="0"/>
                <a:ea typeface="Source Sans Pro" panose="020B0503030403020204" pitchFamily="34" charset="0"/>
              </a:rPr>
              <a:t>Employee Navigator ensures coverage offered meets government guidelines, send required notifications, and generate IRS forms. </a:t>
            </a:r>
          </a:p>
        </p:txBody>
      </p:sp>
      <p:grpSp>
        <p:nvGrpSpPr>
          <p:cNvPr id="9" name="Google Shape;216;p21">
            <a:extLst>
              <a:ext uri="{FF2B5EF4-FFF2-40B4-BE49-F238E27FC236}">
                <a16:creationId xmlns:a16="http://schemas.microsoft.com/office/drawing/2014/main" id="{9CB25FBE-23D6-B04C-0326-51E9007061F9}"/>
              </a:ext>
            </a:extLst>
          </p:cNvPr>
          <p:cNvGrpSpPr/>
          <p:nvPr/>
        </p:nvGrpSpPr>
        <p:grpSpPr>
          <a:xfrm>
            <a:off x="0" y="8456729"/>
            <a:ext cx="1721775" cy="1830271"/>
            <a:chOff x="0" y="-28575"/>
            <a:chExt cx="453472" cy="482047"/>
          </a:xfrm>
          <a:solidFill>
            <a:srgbClr val="39A841"/>
          </a:solidFill>
        </p:grpSpPr>
        <p:sp>
          <p:nvSpPr>
            <p:cNvPr id="11" name="Google Shape;217;p21">
              <a:extLst>
                <a:ext uri="{FF2B5EF4-FFF2-40B4-BE49-F238E27FC236}">
                  <a16:creationId xmlns:a16="http://schemas.microsoft.com/office/drawing/2014/main" id="{DAC33E6B-1984-988F-F786-7D3A63371625}"/>
                </a:ext>
              </a:extLst>
            </p:cNvPr>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grpFill/>
            <a:ln>
              <a:noFill/>
            </a:ln>
          </p:spPr>
          <p:txBody>
            <a:bodyPr/>
            <a:lstStyle/>
            <a:p>
              <a:endParaRPr lang="en-US"/>
            </a:p>
          </p:txBody>
        </p:sp>
        <p:sp>
          <p:nvSpPr>
            <p:cNvPr id="15" name="Google Shape;218;p21">
              <a:extLst>
                <a:ext uri="{FF2B5EF4-FFF2-40B4-BE49-F238E27FC236}">
                  <a16:creationId xmlns:a16="http://schemas.microsoft.com/office/drawing/2014/main" id="{568F578D-A4A7-4954-48B2-75318FFECEEC}"/>
                </a:ext>
              </a:extLst>
            </p:cNvPr>
            <p:cNvSpPr txBox="1"/>
            <p:nvPr/>
          </p:nvSpPr>
          <p:spPr>
            <a:xfrm>
              <a:off x="0" y="-28575"/>
              <a:ext cx="453472" cy="48204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 name="Google Shape;219;p21">
            <a:extLst>
              <a:ext uri="{FF2B5EF4-FFF2-40B4-BE49-F238E27FC236}">
                <a16:creationId xmlns:a16="http://schemas.microsoft.com/office/drawing/2014/main" id="{1BD7C3E8-21DA-09A2-E609-C47D0E4E41F7}"/>
              </a:ext>
            </a:extLst>
          </p:cNvPr>
          <p:cNvGrpSpPr/>
          <p:nvPr/>
        </p:nvGrpSpPr>
        <p:grpSpPr>
          <a:xfrm>
            <a:off x="1721771" y="8456729"/>
            <a:ext cx="1721775" cy="1830271"/>
            <a:chOff x="0" y="-28575"/>
            <a:chExt cx="453472" cy="482047"/>
          </a:xfrm>
          <a:solidFill>
            <a:srgbClr val="0051AA"/>
          </a:solidFill>
        </p:grpSpPr>
        <p:sp>
          <p:nvSpPr>
            <p:cNvPr id="17" name="Google Shape;220;p21">
              <a:extLst>
                <a:ext uri="{FF2B5EF4-FFF2-40B4-BE49-F238E27FC236}">
                  <a16:creationId xmlns:a16="http://schemas.microsoft.com/office/drawing/2014/main" id="{6CCE9FA5-C19A-2462-2EA2-6CF34A9882F2}"/>
                </a:ext>
              </a:extLst>
            </p:cNvPr>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grpFill/>
            <a:ln>
              <a:noFill/>
            </a:ln>
          </p:spPr>
          <p:txBody>
            <a:bodyPr/>
            <a:lstStyle/>
            <a:p>
              <a:endParaRPr lang="en-US"/>
            </a:p>
          </p:txBody>
        </p:sp>
        <p:sp>
          <p:nvSpPr>
            <p:cNvPr id="18" name="Google Shape;221;p21">
              <a:extLst>
                <a:ext uri="{FF2B5EF4-FFF2-40B4-BE49-F238E27FC236}">
                  <a16:creationId xmlns:a16="http://schemas.microsoft.com/office/drawing/2014/main" id="{8237C116-911F-A9BD-D6B6-5E82E11497F3}"/>
                </a:ext>
              </a:extLst>
            </p:cNvPr>
            <p:cNvSpPr txBox="1"/>
            <p:nvPr/>
          </p:nvSpPr>
          <p:spPr>
            <a:xfrm>
              <a:off x="0" y="-28575"/>
              <a:ext cx="453472" cy="48204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9" name="Graphic 18" descr="Arrow Right with solid fill">
            <a:extLst>
              <a:ext uri="{FF2B5EF4-FFF2-40B4-BE49-F238E27FC236}">
                <a16:creationId xmlns:a16="http://schemas.microsoft.com/office/drawing/2014/main" id="{ABBB0F68-63EA-FD54-DBF7-7D179F16E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6146" y="8968911"/>
            <a:ext cx="914400" cy="914400"/>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FBC390CE-9C87-41D2-1C61-2B2ABB251885}"/>
              </a:ext>
            </a:extLst>
          </p:cNvPr>
          <p:cNvPicPr>
            <a:picLocks noChangeAspect="1"/>
          </p:cNvPicPr>
          <p:nvPr/>
        </p:nvPicPr>
        <p:blipFill>
          <a:blip r:embed="rId6"/>
          <a:stretch>
            <a:fillRect/>
          </a:stretch>
        </p:blipFill>
        <p:spPr>
          <a:xfrm>
            <a:off x="9379543" y="3410128"/>
            <a:ext cx="7818334" cy="5037034"/>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B8E6B4C2-9E16-D2DA-DFDB-BBCEC7D9153C}"/>
            </a:ext>
          </a:extLst>
        </p:cNvPr>
        <p:cNvGrpSpPr/>
        <p:nvPr/>
      </p:nvGrpSpPr>
      <p:grpSpPr>
        <a:xfrm>
          <a:off x="0" y="0"/>
          <a:ext cx="0" cy="0"/>
          <a:chOff x="0" y="0"/>
          <a:chExt cx="0" cy="0"/>
        </a:xfrm>
      </p:grpSpPr>
      <p:grpSp>
        <p:nvGrpSpPr>
          <p:cNvPr id="231" name="Google Shape;231;p22">
            <a:extLst>
              <a:ext uri="{FF2B5EF4-FFF2-40B4-BE49-F238E27FC236}">
                <a16:creationId xmlns:a16="http://schemas.microsoft.com/office/drawing/2014/main" id="{4A14991D-041C-A2F3-E699-6AEC16F75122}"/>
              </a:ext>
            </a:extLst>
          </p:cNvPr>
          <p:cNvGrpSpPr/>
          <p:nvPr/>
        </p:nvGrpSpPr>
        <p:grpSpPr>
          <a:xfrm>
            <a:off x="15722046" y="0"/>
            <a:ext cx="2565954" cy="10287000"/>
            <a:chOff x="0" y="-47625"/>
            <a:chExt cx="1095229" cy="2756958"/>
          </a:xfrm>
          <a:solidFill>
            <a:srgbClr val="0051AA"/>
          </a:solidFill>
        </p:grpSpPr>
        <p:sp>
          <p:nvSpPr>
            <p:cNvPr id="232" name="Google Shape;232;p22">
              <a:extLst>
                <a:ext uri="{FF2B5EF4-FFF2-40B4-BE49-F238E27FC236}">
                  <a16:creationId xmlns:a16="http://schemas.microsoft.com/office/drawing/2014/main" id="{50224898-B610-08C0-578B-CE18481836C5}"/>
                </a:ext>
              </a:extLst>
            </p:cNvPr>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grpFill/>
            <a:ln>
              <a:noFill/>
            </a:ln>
          </p:spPr>
          <p:txBody>
            <a:bodyPr/>
            <a:lstStyle/>
            <a:p>
              <a:endParaRPr lang="en-US" sz="1200"/>
            </a:p>
          </p:txBody>
        </p:sp>
        <p:sp>
          <p:nvSpPr>
            <p:cNvPr id="233" name="Google Shape;233;p22">
              <a:extLst>
                <a:ext uri="{FF2B5EF4-FFF2-40B4-BE49-F238E27FC236}">
                  <a16:creationId xmlns:a16="http://schemas.microsoft.com/office/drawing/2014/main" id="{75CBE38A-405B-138E-06C9-897BCAF0A42D}"/>
                </a:ext>
              </a:extLst>
            </p:cNvPr>
            <p:cNvSpPr txBox="1"/>
            <p:nvPr/>
          </p:nvSpPr>
          <p:spPr>
            <a:xfrm>
              <a:off x="0" y="-47625"/>
              <a:ext cx="1095229" cy="2756958"/>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sp>
        <p:nvSpPr>
          <p:cNvPr id="236" name="Google Shape;236;p22">
            <a:extLst>
              <a:ext uri="{FF2B5EF4-FFF2-40B4-BE49-F238E27FC236}">
                <a16:creationId xmlns:a16="http://schemas.microsoft.com/office/drawing/2014/main" id="{DA164057-6496-12F5-06A7-309C1A5D3D0C}"/>
              </a:ext>
            </a:extLst>
          </p:cNvPr>
          <p:cNvSpPr txBox="1"/>
          <p:nvPr/>
        </p:nvSpPr>
        <p:spPr>
          <a:xfrm>
            <a:off x="13156092" y="0"/>
            <a:ext cx="2565954" cy="10287000"/>
          </a:xfrm>
          <a:prstGeom prst="rect">
            <a:avLst/>
          </a:prstGeom>
          <a:solidFill>
            <a:srgbClr val="39A841"/>
          </a:solid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7" name="Google Shape;237;p22">
            <a:extLst>
              <a:ext uri="{FF2B5EF4-FFF2-40B4-BE49-F238E27FC236}">
                <a16:creationId xmlns:a16="http://schemas.microsoft.com/office/drawing/2014/main" id="{1C1606FA-EE48-D888-A357-057AC5EDF000}"/>
              </a:ext>
            </a:extLst>
          </p:cNvPr>
          <p:cNvSpPr txBox="1"/>
          <p:nvPr/>
        </p:nvSpPr>
        <p:spPr>
          <a:xfrm>
            <a:off x="860870" y="447696"/>
            <a:ext cx="8936022" cy="1625060"/>
          </a:xfrm>
          <a:prstGeom prst="rect">
            <a:avLst/>
          </a:prstGeom>
          <a:noFill/>
          <a:ln>
            <a:noFill/>
          </a:ln>
        </p:spPr>
        <p:txBody>
          <a:bodyPr spcFirstLastPara="1" wrap="square" lIns="0" tIns="0" rIns="0" bIns="0" anchor="t" anchorCtr="0">
            <a:spAutoFit/>
          </a:bodyPr>
          <a:lstStyle/>
          <a:p>
            <a:pPr>
              <a:lnSpc>
                <a:spcPct val="110000"/>
              </a:lnSpc>
            </a:pPr>
            <a:r>
              <a:rPr lang="en-US" sz="4800" b="1">
                <a:solidFill>
                  <a:srgbClr val="0E3055"/>
                </a:solidFill>
                <a:latin typeface="Source Sans Pro"/>
                <a:ea typeface="Source Sans Pro"/>
                <a:sym typeface="Archivo Black"/>
              </a:rPr>
              <a:t>Employee Navigator invests heavily in security</a:t>
            </a:r>
            <a:endParaRPr lang="en-US" sz="4800"/>
          </a:p>
        </p:txBody>
      </p:sp>
      <p:sp>
        <p:nvSpPr>
          <p:cNvPr id="7" name="Google Shape;506;p40">
            <a:extLst>
              <a:ext uri="{FF2B5EF4-FFF2-40B4-BE49-F238E27FC236}">
                <a16:creationId xmlns:a16="http://schemas.microsoft.com/office/drawing/2014/main" id="{DCA03A61-3BCD-128F-CEE1-ECB39385FB95}"/>
              </a:ext>
            </a:extLst>
          </p:cNvPr>
          <p:cNvSpPr txBox="1">
            <a:spLocks noGrp="1"/>
          </p:cNvSpPr>
          <p:nvPr/>
        </p:nvSpPr>
        <p:spPr>
          <a:xfrm>
            <a:off x="1355271" y="6701236"/>
            <a:ext cx="8097600" cy="2103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152542"/>
              </a:buClr>
              <a:buSzPts val="1600"/>
              <a:buFont typeface="Roboto"/>
              <a:buNone/>
              <a:defRPr sz="1600" b="1" i="0" u="none" strike="noStrike" cap="none">
                <a:solidFill>
                  <a:srgbClr val="152542"/>
                </a:solidFill>
                <a:latin typeface="Roboto"/>
                <a:ea typeface="Roboto"/>
                <a:cs typeface="Roboto"/>
                <a:sym typeface="Roboto"/>
              </a:defRPr>
            </a:lvl1pPr>
            <a:lvl2pPr marL="914400" marR="0" lvl="1"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2pPr>
            <a:lvl3pPr marL="1371600" marR="0" lvl="2"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3pPr>
            <a:lvl4pPr marL="1828800" marR="0" lvl="3"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4pPr>
            <a:lvl5pPr marL="2286000" marR="0" lvl="4"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5pPr>
            <a:lvl6pPr marL="2743200" marR="0" lvl="5"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6pPr>
            <a:lvl7pPr marL="3200400" marR="0" lvl="6"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7pPr>
            <a:lvl8pPr marL="3657600" marR="0" lvl="7"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8pPr>
            <a:lvl9pPr marL="4114800" marR="0" lvl="8" indent="-317500" algn="l" rtl="0">
              <a:lnSpc>
                <a:spcPct val="100000"/>
              </a:lnSpc>
              <a:spcBef>
                <a:spcPts val="0"/>
              </a:spcBef>
              <a:spcAft>
                <a:spcPts val="0"/>
              </a:spcAft>
              <a:buClr>
                <a:srgbClr val="152542"/>
              </a:buClr>
              <a:buSzPts val="2800"/>
              <a:buFont typeface="Roboto Medium"/>
              <a:buNone/>
              <a:defRPr sz="2800" b="0" i="0" u="none" strike="noStrike" cap="none">
                <a:solidFill>
                  <a:srgbClr val="152542"/>
                </a:solidFill>
                <a:latin typeface="Roboto Medium"/>
                <a:ea typeface="Roboto Medium"/>
                <a:cs typeface="Roboto Medium"/>
                <a:sym typeface="Roboto Medium"/>
              </a:defRPr>
            </a:lvl9pPr>
          </a:lstStyle>
          <a:p>
            <a:pPr marL="0" lvl="0" indent="0" algn="l" rtl="0">
              <a:lnSpc>
                <a:spcPct val="100000"/>
              </a:lnSpc>
              <a:spcBef>
                <a:spcPts val="0"/>
              </a:spcBef>
              <a:spcAft>
                <a:spcPts val="0"/>
              </a:spcAft>
              <a:buNone/>
            </a:pPr>
            <a:endParaRPr lang="en" sz="1800" b="0">
              <a:latin typeface="Source Sans Pro"/>
            </a:endParaRPr>
          </a:p>
        </p:txBody>
      </p:sp>
      <p:pic>
        <p:nvPicPr>
          <p:cNvPr id="2" name="Picture 1">
            <a:extLst>
              <a:ext uri="{FF2B5EF4-FFF2-40B4-BE49-F238E27FC236}">
                <a16:creationId xmlns:a16="http://schemas.microsoft.com/office/drawing/2014/main" id="{B80F7DBF-D06A-5953-E67E-D88B2CB7CF75}"/>
              </a:ext>
            </a:extLst>
          </p:cNvPr>
          <p:cNvPicPr>
            <a:picLocks noChangeAspect="1"/>
          </p:cNvPicPr>
          <p:nvPr/>
        </p:nvPicPr>
        <p:blipFill>
          <a:blip r:embed="rId4"/>
          <a:stretch>
            <a:fillRect/>
          </a:stretch>
        </p:blipFill>
        <p:spPr>
          <a:xfrm>
            <a:off x="4926557" y="3823672"/>
            <a:ext cx="2239809" cy="653381"/>
          </a:xfrm>
          <a:prstGeom prst="rect">
            <a:avLst/>
          </a:prstGeom>
        </p:spPr>
      </p:pic>
      <p:pic>
        <p:nvPicPr>
          <p:cNvPr id="3" name="Picture 2">
            <a:extLst>
              <a:ext uri="{FF2B5EF4-FFF2-40B4-BE49-F238E27FC236}">
                <a16:creationId xmlns:a16="http://schemas.microsoft.com/office/drawing/2014/main" id="{C833FA7B-D871-7E10-4E1E-22B89231F58A}"/>
              </a:ext>
            </a:extLst>
          </p:cNvPr>
          <p:cNvPicPr>
            <a:picLocks noChangeAspect="1"/>
          </p:cNvPicPr>
          <p:nvPr/>
        </p:nvPicPr>
        <p:blipFill rotWithShape="1">
          <a:blip r:embed="rId5"/>
          <a:srcRect l="24838" t="8178" r="27734" b="7910"/>
          <a:stretch/>
        </p:blipFill>
        <p:spPr>
          <a:xfrm>
            <a:off x="5451675" y="5490566"/>
            <a:ext cx="1317409" cy="1361843"/>
          </a:xfrm>
          <a:prstGeom prst="ellipse">
            <a:avLst/>
          </a:prstGeom>
        </p:spPr>
      </p:pic>
      <p:pic>
        <p:nvPicPr>
          <p:cNvPr id="6" name="Picture 2">
            <a:extLst>
              <a:ext uri="{FF2B5EF4-FFF2-40B4-BE49-F238E27FC236}">
                <a16:creationId xmlns:a16="http://schemas.microsoft.com/office/drawing/2014/main" id="{0937AC99-FEDD-33CC-2CDD-A4A0A63711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322" y="3493366"/>
            <a:ext cx="1142754" cy="113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IPAA Compliance: What is it &amp;amp; How do I become Compliant?">
            <a:extLst>
              <a:ext uri="{FF2B5EF4-FFF2-40B4-BE49-F238E27FC236}">
                <a16:creationId xmlns:a16="http://schemas.microsoft.com/office/drawing/2014/main" id="{CCF6F26D-A99E-1EAB-8669-3FF1D179A2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515" r="12896"/>
          <a:stretch/>
        </p:blipFill>
        <p:spPr bwMode="auto">
          <a:xfrm>
            <a:off x="8713420" y="3525571"/>
            <a:ext cx="2239808" cy="1154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DPR Compliance - Book Creator app">
            <a:extLst>
              <a:ext uri="{FF2B5EF4-FFF2-40B4-BE49-F238E27FC236}">
                <a16:creationId xmlns:a16="http://schemas.microsoft.com/office/drawing/2014/main" id="{BE2D0B32-E497-A589-89E3-4FEA26302C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8443" y="5647332"/>
            <a:ext cx="1142754" cy="11427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1FCDAF-188C-834E-10E5-0CF269DAC71E}"/>
              </a:ext>
            </a:extLst>
          </p:cNvPr>
          <p:cNvSpPr txBox="1"/>
          <p:nvPr/>
        </p:nvSpPr>
        <p:spPr>
          <a:xfrm>
            <a:off x="1388150" y="4869955"/>
            <a:ext cx="1672254" cy="369332"/>
          </a:xfrm>
          <a:prstGeom prst="rect">
            <a:avLst/>
          </a:prstGeom>
          <a:noFill/>
        </p:spPr>
        <p:txBody>
          <a:bodyPr wrap="none" rtlCol="0">
            <a:spAutoFit/>
          </a:bodyPr>
          <a:lstStyle/>
          <a:p>
            <a:pPr algn="ctr"/>
            <a:r>
              <a:rPr lang="en-US" sz="1800" b="1"/>
              <a:t>SOC 2 Type II</a:t>
            </a:r>
          </a:p>
        </p:txBody>
      </p:sp>
      <p:sp>
        <p:nvSpPr>
          <p:cNvPr id="11" name="TextBox 10">
            <a:extLst>
              <a:ext uri="{FF2B5EF4-FFF2-40B4-BE49-F238E27FC236}">
                <a16:creationId xmlns:a16="http://schemas.microsoft.com/office/drawing/2014/main" id="{A15567F0-36AE-0281-C9B9-913988F3A50E}"/>
              </a:ext>
            </a:extLst>
          </p:cNvPr>
          <p:cNvSpPr txBox="1"/>
          <p:nvPr/>
        </p:nvSpPr>
        <p:spPr>
          <a:xfrm>
            <a:off x="9067400" y="4862650"/>
            <a:ext cx="1826141" cy="369332"/>
          </a:xfrm>
          <a:prstGeom prst="rect">
            <a:avLst/>
          </a:prstGeom>
          <a:noFill/>
        </p:spPr>
        <p:txBody>
          <a:bodyPr wrap="none" rtlCol="0">
            <a:spAutoFit/>
          </a:bodyPr>
          <a:lstStyle/>
          <a:p>
            <a:pPr algn="ctr"/>
            <a:r>
              <a:rPr lang="en-US" sz="1800" b="1"/>
              <a:t>HIPAA HITECH</a:t>
            </a:r>
          </a:p>
        </p:txBody>
      </p:sp>
      <p:sp>
        <p:nvSpPr>
          <p:cNvPr id="12" name="TextBox 11">
            <a:extLst>
              <a:ext uri="{FF2B5EF4-FFF2-40B4-BE49-F238E27FC236}">
                <a16:creationId xmlns:a16="http://schemas.microsoft.com/office/drawing/2014/main" id="{38B05466-6B57-6D33-D1D9-C6B08F11C93C}"/>
              </a:ext>
            </a:extLst>
          </p:cNvPr>
          <p:cNvSpPr txBox="1"/>
          <p:nvPr/>
        </p:nvSpPr>
        <p:spPr>
          <a:xfrm>
            <a:off x="1029756" y="6955146"/>
            <a:ext cx="2380128" cy="646331"/>
          </a:xfrm>
          <a:prstGeom prst="rect">
            <a:avLst/>
          </a:prstGeom>
          <a:noFill/>
        </p:spPr>
        <p:txBody>
          <a:bodyPr wrap="square" rtlCol="0">
            <a:spAutoFit/>
          </a:bodyPr>
          <a:lstStyle/>
          <a:p>
            <a:pPr algn="ctr"/>
            <a:r>
              <a:rPr lang="en-US" sz="1800" b="1"/>
              <a:t>GDPR (European Union)</a:t>
            </a:r>
          </a:p>
        </p:txBody>
      </p:sp>
      <p:sp>
        <p:nvSpPr>
          <p:cNvPr id="13" name="TextBox 12">
            <a:extLst>
              <a:ext uri="{FF2B5EF4-FFF2-40B4-BE49-F238E27FC236}">
                <a16:creationId xmlns:a16="http://schemas.microsoft.com/office/drawing/2014/main" id="{A3C4F5A1-C80B-D39B-1A19-70424287ACBA}"/>
              </a:ext>
            </a:extLst>
          </p:cNvPr>
          <p:cNvSpPr txBox="1"/>
          <p:nvPr/>
        </p:nvSpPr>
        <p:spPr>
          <a:xfrm>
            <a:off x="4646057" y="6955146"/>
            <a:ext cx="2950902" cy="646331"/>
          </a:xfrm>
          <a:prstGeom prst="rect">
            <a:avLst/>
          </a:prstGeom>
          <a:noFill/>
        </p:spPr>
        <p:txBody>
          <a:bodyPr wrap="square" rtlCol="0">
            <a:spAutoFit/>
          </a:bodyPr>
          <a:lstStyle/>
          <a:p>
            <a:pPr algn="ctr"/>
            <a:r>
              <a:rPr lang="en-US" sz="1800" b="1"/>
              <a:t>New York Regulations (the toughest in the US)</a:t>
            </a:r>
          </a:p>
        </p:txBody>
      </p:sp>
      <p:pic>
        <p:nvPicPr>
          <p:cNvPr id="14" name="Picture 13" descr="A picture containing text, electronics&#10;&#10;Description automatically generated">
            <a:extLst>
              <a:ext uri="{FF2B5EF4-FFF2-40B4-BE49-F238E27FC236}">
                <a16:creationId xmlns:a16="http://schemas.microsoft.com/office/drawing/2014/main" id="{98AACF2B-01E4-499A-B1C4-1DCD7D70E658}"/>
              </a:ext>
            </a:extLst>
          </p:cNvPr>
          <p:cNvPicPr>
            <a:picLocks noChangeAspect="1"/>
          </p:cNvPicPr>
          <p:nvPr/>
        </p:nvPicPr>
        <p:blipFill>
          <a:blip r:embed="rId9"/>
          <a:stretch>
            <a:fillRect/>
          </a:stretch>
        </p:blipFill>
        <p:spPr>
          <a:xfrm>
            <a:off x="9698397" y="5525192"/>
            <a:ext cx="564146" cy="1288561"/>
          </a:xfrm>
          <a:prstGeom prst="rect">
            <a:avLst/>
          </a:prstGeom>
        </p:spPr>
      </p:pic>
      <p:sp>
        <p:nvSpPr>
          <p:cNvPr id="15" name="Content Placeholder 2">
            <a:extLst>
              <a:ext uri="{FF2B5EF4-FFF2-40B4-BE49-F238E27FC236}">
                <a16:creationId xmlns:a16="http://schemas.microsoft.com/office/drawing/2014/main" id="{0F03E623-55BE-D515-C774-98763F50326E}"/>
              </a:ext>
            </a:extLst>
          </p:cNvPr>
          <p:cNvSpPr txBox="1">
            <a:spLocks/>
          </p:cNvSpPr>
          <p:nvPr/>
        </p:nvSpPr>
        <p:spPr>
          <a:xfrm>
            <a:off x="8421253" y="6972456"/>
            <a:ext cx="3118434" cy="53553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a:t>2 Factor Authentication </a:t>
            </a:r>
          </a:p>
        </p:txBody>
      </p:sp>
      <p:sp>
        <p:nvSpPr>
          <p:cNvPr id="16" name="TextBox 15">
            <a:extLst>
              <a:ext uri="{FF2B5EF4-FFF2-40B4-BE49-F238E27FC236}">
                <a16:creationId xmlns:a16="http://schemas.microsoft.com/office/drawing/2014/main" id="{8568C0B5-F89E-8B7B-EC89-C49118EAEF51}"/>
              </a:ext>
            </a:extLst>
          </p:cNvPr>
          <p:cNvSpPr txBox="1"/>
          <p:nvPr/>
        </p:nvSpPr>
        <p:spPr>
          <a:xfrm>
            <a:off x="5406246" y="4911294"/>
            <a:ext cx="1184941" cy="369332"/>
          </a:xfrm>
          <a:prstGeom prst="rect">
            <a:avLst/>
          </a:prstGeom>
          <a:noFill/>
        </p:spPr>
        <p:txBody>
          <a:bodyPr wrap="none" rtlCol="0">
            <a:spAutoFit/>
          </a:bodyPr>
          <a:lstStyle/>
          <a:p>
            <a:pPr algn="ctr"/>
            <a:r>
              <a:rPr lang="en-US" sz="1800" b="1"/>
              <a:t>HITRUST</a:t>
            </a:r>
          </a:p>
        </p:txBody>
      </p:sp>
    </p:spTree>
    <p:extLst>
      <p:ext uri="{BB962C8B-B14F-4D97-AF65-F5344CB8AC3E}">
        <p14:creationId xmlns:p14="http://schemas.microsoft.com/office/powerpoint/2010/main" val="247555112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63056831-93D6-CC43-1BAC-2FC456731AFA}"/>
            </a:ext>
          </a:extLst>
        </p:cNvPr>
        <p:cNvGrpSpPr/>
        <p:nvPr/>
      </p:nvGrpSpPr>
      <p:grpSpPr>
        <a:xfrm>
          <a:off x="0" y="0"/>
          <a:ext cx="0" cy="0"/>
          <a:chOff x="0" y="0"/>
          <a:chExt cx="0" cy="0"/>
        </a:xfrm>
      </p:grpSpPr>
      <p:pic>
        <p:nvPicPr>
          <p:cNvPr id="3" name="Picture 2" descr="A white rectangular object with black border&#10;&#10;AI-generated content may be incorrect.">
            <a:extLst>
              <a:ext uri="{FF2B5EF4-FFF2-40B4-BE49-F238E27FC236}">
                <a16:creationId xmlns:a16="http://schemas.microsoft.com/office/drawing/2014/main" id="{9EB02F3D-EC12-9179-AA8B-C19382FEB710}"/>
              </a:ext>
            </a:extLst>
          </p:cNvPr>
          <p:cNvPicPr>
            <a:picLocks noChangeAspect="1"/>
          </p:cNvPicPr>
          <p:nvPr/>
        </p:nvPicPr>
        <p:blipFill>
          <a:blip r:embed="rId3"/>
          <a:stretch>
            <a:fillRect/>
          </a:stretch>
        </p:blipFill>
        <p:spPr>
          <a:xfrm>
            <a:off x="5510806" y="2440533"/>
            <a:ext cx="10406542" cy="7110972"/>
          </a:xfrm>
          <a:prstGeom prst="rect">
            <a:avLst/>
          </a:prstGeom>
        </p:spPr>
      </p:pic>
      <p:sp>
        <p:nvSpPr>
          <p:cNvPr id="287" name="Google Shape;287;p25">
            <a:extLst>
              <a:ext uri="{FF2B5EF4-FFF2-40B4-BE49-F238E27FC236}">
                <a16:creationId xmlns:a16="http://schemas.microsoft.com/office/drawing/2014/main" id="{A8519103-31D4-4681-69D5-754BAF1A1CCA}"/>
              </a:ext>
            </a:extLst>
          </p:cNvPr>
          <p:cNvSpPr txBox="1"/>
          <p:nvPr/>
        </p:nvSpPr>
        <p:spPr>
          <a:xfrm>
            <a:off x="4713705" y="566093"/>
            <a:ext cx="13061274" cy="2092881"/>
          </a:xfrm>
          <a:prstGeom prst="rect">
            <a:avLst/>
          </a:prstGeom>
          <a:noFill/>
          <a:ln>
            <a:noFill/>
          </a:ln>
        </p:spPr>
        <p:txBody>
          <a:bodyPr spcFirstLastPara="1" wrap="square" lIns="0" tIns="0" rIns="0" bIns="0" anchor="t" anchorCtr="0">
            <a:spAutoFit/>
          </a:bodyPr>
          <a:lstStyle/>
          <a:p>
            <a:r>
              <a:rPr lang="en-US" sz="6800" b="1">
                <a:solidFill>
                  <a:srgbClr val="0E3055"/>
                </a:solidFill>
                <a:latin typeface="Source Sans Pro"/>
                <a:ea typeface="Source Sans Pro"/>
                <a:sym typeface="Archivo Black"/>
              </a:rPr>
              <a:t>Video:</a:t>
            </a:r>
            <a:r>
              <a:rPr lang="en-US" sz="6800" b="1">
                <a:solidFill>
                  <a:srgbClr val="39A841"/>
                </a:solidFill>
                <a:latin typeface="Source Sans Pro"/>
                <a:ea typeface="Source Sans Pro"/>
                <a:sym typeface="Archivo Black"/>
              </a:rPr>
              <a:t> The Employee Enrollment Experience</a:t>
            </a:r>
            <a:endParaRPr lang="en-US">
              <a:solidFill>
                <a:srgbClr val="39A841"/>
              </a:solidFill>
            </a:endParaRPr>
          </a:p>
        </p:txBody>
      </p:sp>
      <p:grpSp>
        <p:nvGrpSpPr>
          <p:cNvPr id="7" name="Google Shape;231;p22">
            <a:extLst>
              <a:ext uri="{FF2B5EF4-FFF2-40B4-BE49-F238E27FC236}">
                <a16:creationId xmlns:a16="http://schemas.microsoft.com/office/drawing/2014/main" id="{7E74E8D5-1AB5-37B9-C1E1-3AAB1BB6F6D8}"/>
              </a:ext>
            </a:extLst>
          </p:cNvPr>
          <p:cNvGrpSpPr/>
          <p:nvPr/>
        </p:nvGrpSpPr>
        <p:grpSpPr>
          <a:xfrm>
            <a:off x="0" y="0"/>
            <a:ext cx="4197829" cy="10287000"/>
            <a:chOff x="0" y="-47625"/>
            <a:chExt cx="1095229" cy="2756958"/>
          </a:xfrm>
          <a:solidFill>
            <a:srgbClr val="0051AA"/>
          </a:solidFill>
        </p:grpSpPr>
        <p:sp>
          <p:nvSpPr>
            <p:cNvPr id="8" name="Google Shape;232;p22">
              <a:extLst>
                <a:ext uri="{FF2B5EF4-FFF2-40B4-BE49-F238E27FC236}">
                  <a16:creationId xmlns:a16="http://schemas.microsoft.com/office/drawing/2014/main" id="{5560598F-9C58-C2BE-E97A-E9BB2A87A536}"/>
                </a:ext>
              </a:extLst>
            </p:cNvPr>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grpFill/>
            <a:ln>
              <a:noFill/>
            </a:ln>
          </p:spPr>
          <p:txBody>
            <a:bodyPr/>
            <a:lstStyle/>
            <a:p>
              <a:endParaRPr lang="en-US" sz="1200"/>
            </a:p>
          </p:txBody>
        </p:sp>
        <p:sp>
          <p:nvSpPr>
            <p:cNvPr id="9" name="Google Shape;233;p22">
              <a:extLst>
                <a:ext uri="{FF2B5EF4-FFF2-40B4-BE49-F238E27FC236}">
                  <a16:creationId xmlns:a16="http://schemas.microsoft.com/office/drawing/2014/main" id="{B5C11559-F315-E632-418B-46B77D6D570A}"/>
                </a:ext>
              </a:extLst>
            </p:cNvPr>
            <p:cNvSpPr txBox="1"/>
            <p:nvPr/>
          </p:nvSpPr>
          <p:spPr>
            <a:xfrm>
              <a:off x="0" y="-47625"/>
              <a:ext cx="1095229" cy="2756958"/>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284" name="Google Shape;284;p25">
            <a:extLst>
              <a:ext uri="{FF2B5EF4-FFF2-40B4-BE49-F238E27FC236}">
                <a16:creationId xmlns:a16="http://schemas.microsoft.com/office/drawing/2014/main" id="{8414D25F-9B46-96EA-8DE7-64D103523B46}"/>
              </a:ext>
            </a:extLst>
          </p:cNvPr>
          <p:cNvGrpSpPr/>
          <p:nvPr/>
        </p:nvGrpSpPr>
        <p:grpSpPr>
          <a:xfrm>
            <a:off x="0" y="8949450"/>
            <a:ext cx="4197829" cy="1340128"/>
            <a:chOff x="0" y="-47625"/>
            <a:chExt cx="2316563" cy="629378"/>
          </a:xfrm>
          <a:solidFill>
            <a:srgbClr val="E9F2FB"/>
          </a:solidFill>
        </p:grpSpPr>
        <p:sp>
          <p:nvSpPr>
            <p:cNvPr id="285" name="Google Shape;285;p25">
              <a:extLst>
                <a:ext uri="{FF2B5EF4-FFF2-40B4-BE49-F238E27FC236}">
                  <a16:creationId xmlns:a16="http://schemas.microsoft.com/office/drawing/2014/main" id="{8E8A5DA0-7055-135E-E099-E1763A0BB5B0}"/>
                </a:ext>
              </a:extLst>
            </p:cNvPr>
            <p:cNvSpPr/>
            <p:nvPr/>
          </p:nvSpPr>
          <p:spPr>
            <a:xfrm>
              <a:off x="0" y="0"/>
              <a:ext cx="2316562" cy="581753"/>
            </a:xfrm>
            <a:custGeom>
              <a:avLst/>
              <a:gdLst/>
              <a:ahLst/>
              <a:cxnLst/>
              <a:rect l="l" t="t" r="r" b="b"/>
              <a:pathLst>
                <a:path w="2316562" h="581753" extrusionOk="0">
                  <a:moveTo>
                    <a:pt x="0" y="0"/>
                  </a:moveTo>
                  <a:lnTo>
                    <a:pt x="2316562" y="0"/>
                  </a:lnTo>
                  <a:lnTo>
                    <a:pt x="2316562" y="581753"/>
                  </a:lnTo>
                  <a:lnTo>
                    <a:pt x="0" y="581753"/>
                  </a:lnTo>
                  <a:close/>
                </a:path>
              </a:pathLst>
            </a:custGeom>
            <a:grpFill/>
            <a:ln>
              <a:noFill/>
            </a:ln>
          </p:spPr>
          <p:txBody>
            <a:bodyPr/>
            <a:lstStyle/>
            <a:p>
              <a:endParaRPr lang="en-US"/>
            </a:p>
          </p:txBody>
        </p:sp>
        <p:sp>
          <p:nvSpPr>
            <p:cNvPr id="286" name="Google Shape;286;p25">
              <a:extLst>
                <a:ext uri="{FF2B5EF4-FFF2-40B4-BE49-F238E27FC236}">
                  <a16:creationId xmlns:a16="http://schemas.microsoft.com/office/drawing/2014/main" id="{F943DC7E-5F3B-EA67-661D-5C7263241282}"/>
                </a:ext>
              </a:extLst>
            </p:cNvPr>
            <p:cNvSpPr txBox="1"/>
            <p:nvPr/>
          </p:nvSpPr>
          <p:spPr>
            <a:xfrm>
              <a:off x="0" y="-47625"/>
              <a:ext cx="2316563" cy="629378"/>
            </a:xfrm>
            <a:prstGeom prst="rect">
              <a:avLst/>
            </a:prstGeom>
            <a:grp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 name="Google Shape;234;p22">
            <a:extLst>
              <a:ext uri="{FF2B5EF4-FFF2-40B4-BE49-F238E27FC236}">
                <a16:creationId xmlns:a16="http://schemas.microsoft.com/office/drawing/2014/main" id="{8B8F8434-7C17-137E-4090-E1AFC137533B}"/>
              </a:ext>
            </a:extLst>
          </p:cNvPr>
          <p:cNvGrpSpPr/>
          <p:nvPr/>
        </p:nvGrpSpPr>
        <p:grpSpPr>
          <a:xfrm>
            <a:off x="-1" y="7713307"/>
            <a:ext cx="4197826" cy="1236143"/>
            <a:chOff x="0" y="-47625"/>
            <a:chExt cx="1095229" cy="2756958"/>
          </a:xfrm>
          <a:solidFill>
            <a:srgbClr val="39A841"/>
          </a:solidFill>
        </p:grpSpPr>
        <p:sp>
          <p:nvSpPr>
            <p:cNvPr id="11" name="Google Shape;235;p22">
              <a:extLst>
                <a:ext uri="{FF2B5EF4-FFF2-40B4-BE49-F238E27FC236}">
                  <a16:creationId xmlns:a16="http://schemas.microsoft.com/office/drawing/2014/main" id="{5E8F21CA-30C7-210F-9C9F-487DA080C9AA}"/>
                </a:ext>
              </a:extLst>
            </p:cNvPr>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grpFill/>
            <a:ln>
              <a:noFill/>
            </a:ln>
          </p:spPr>
          <p:txBody>
            <a:bodyPr/>
            <a:lstStyle/>
            <a:p>
              <a:endParaRPr lang="en-US" sz="1200"/>
            </a:p>
          </p:txBody>
        </p:sp>
        <p:sp>
          <p:nvSpPr>
            <p:cNvPr id="12" name="Google Shape;236;p22">
              <a:extLst>
                <a:ext uri="{FF2B5EF4-FFF2-40B4-BE49-F238E27FC236}">
                  <a16:creationId xmlns:a16="http://schemas.microsoft.com/office/drawing/2014/main" id="{C08D3C49-DA45-F61E-EC13-D5AA64412113}"/>
                </a:ext>
              </a:extLst>
            </p:cNvPr>
            <p:cNvSpPr txBox="1"/>
            <p:nvPr/>
          </p:nvSpPr>
          <p:spPr>
            <a:xfrm>
              <a:off x="0" y="-47625"/>
              <a:ext cx="1095229" cy="2756958"/>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pic>
        <p:nvPicPr>
          <p:cNvPr id="2" name="Picture 1" descr="A screenshot of a computer&#10;&#10;AI-generated content may be incorrect.">
            <a:extLst>
              <a:ext uri="{FF2B5EF4-FFF2-40B4-BE49-F238E27FC236}">
                <a16:creationId xmlns:a16="http://schemas.microsoft.com/office/drawing/2014/main" id="{7E5E8262-D91A-F0F5-9487-7E2EFD75824D}"/>
              </a:ext>
            </a:extLst>
          </p:cNvPr>
          <p:cNvPicPr>
            <a:picLocks noChangeAspect="1"/>
          </p:cNvPicPr>
          <p:nvPr/>
        </p:nvPicPr>
        <p:blipFill>
          <a:blip r:embed="rId4"/>
          <a:stretch>
            <a:fillRect/>
          </a:stretch>
        </p:blipFill>
        <p:spPr>
          <a:xfrm>
            <a:off x="6259562" y="3590927"/>
            <a:ext cx="9016881" cy="5294694"/>
          </a:xfrm>
          <a:prstGeom prst="rect">
            <a:avLst/>
          </a:prstGeom>
        </p:spPr>
      </p:pic>
      <p:sp>
        <p:nvSpPr>
          <p:cNvPr id="16" name="TextBox 15">
            <a:extLst>
              <a:ext uri="{FF2B5EF4-FFF2-40B4-BE49-F238E27FC236}">
                <a16:creationId xmlns:a16="http://schemas.microsoft.com/office/drawing/2014/main" id="{151EE2BA-3D3B-1EC9-D050-8BE61D9CD11B}"/>
              </a:ext>
            </a:extLst>
          </p:cNvPr>
          <p:cNvSpPr txBox="1"/>
          <p:nvPr/>
        </p:nvSpPr>
        <p:spPr>
          <a:xfrm>
            <a:off x="4196686" y="9783739"/>
            <a:ext cx="22007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u="sng" strike="noStrike" baseline="0">
                <a:solidFill>
                  <a:srgbClr val="0E3055"/>
                </a:solidFill>
                <a:latin typeface="Arial"/>
                <a:ea typeface="Segoe UI"/>
                <a:cs typeface="Segoe UI"/>
                <a:hlinkClick r:id="rId5">
                  <a:extLst>
                    <a:ext uri="{A12FA001-AC4F-418D-AE19-62706E023703}">
                      <ahyp:hlinkClr xmlns:ahyp="http://schemas.microsoft.com/office/drawing/2018/hyperlinkcolor" val="tx"/>
                    </a:ext>
                  </a:extLst>
                </a:hlinkClick>
              </a:rPr>
              <a:t>Video Link Here</a:t>
            </a:r>
            <a:endParaRPr lang="en-US" sz="1800"/>
          </a:p>
          <a:p>
            <a:pPr algn="ctr"/>
            <a:endParaRPr lang="en-US" sz="1800"/>
          </a:p>
        </p:txBody>
      </p:sp>
    </p:spTree>
    <p:extLst>
      <p:ext uri="{BB962C8B-B14F-4D97-AF65-F5344CB8AC3E}">
        <p14:creationId xmlns:p14="http://schemas.microsoft.com/office/powerpoint/2010/main" val="344974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pSp>
        <p:nvGrpSpPr>
          <p:cNvPr id="537" name="Google Shape;537;p34"/>
          <p:cNvGrpSpPr/>
          <p:nvPr/>
        </p:nvGrpSpPr>
        <p:grpSpPr>
          <a:xfrm>
            <a:off x="11421221" y="-108496"/>
            <a:ext cx="6866779" cy="10395496"/>
            <a:chOff x="0" y="-28575"/>
            <a:chExt cx="1808535" cy="2737908"/>
          </a:xfrm>
          <a:solidFill>
            <a:srgbClr val="0E3055"/>
          </a:solidFill>
        </p:grpSpPr>
        <p:sp>
          <p:nvSpPr>
            <p:cNvPr id="538" name="Google Shape;538;p34"/>
            <p:cNvSpPr/>
            <p:nvPr/>
          </p:nvSpPr>
          <p:spPr>
            <a:xfrm>
              <a:off x="0" y="0"/>
              <a:ext cx="1808535" cy="2709333"/>
            </a:xfrm>
            <a:custGeom>
              <a:avLst/>
              <a:gdLst/>
              <a:ahLst/>
              <a:cxnLst/>
              <a:rect l="l" t="t" r="r" b="b"/>
              <a:pathLst>
                <a:path w="1808535" h="2709333" extrusionOk="0">
                  <a:moveTo>
                    <a:pt x="0" y="0"/>
                  </a:moveTo>
                  <a:lnTo>
                    <a:pt x="1808535" y="0"/>
                  </a:lnTo>
                  <a:lnTo>
                    <a:pt x="1808535" y="2709333"/>
                  </a:lnTo>
                  <a:lnTo>
                    <a:pt x="0" y="2709333"/>
                  </a:lnTo>
                  <a:close/>
                </a:path>
              </a:pathLst>
            </a:custGeom>
            <a:grpFill/>
            <a:ln>
              <a:noFill/>
            </a:ln>
          </p:spPr>
          <p:txBody>
            <a:bodyPr/>
            <a:lstStyle/>
            <a:p>
              <a:endParaRPr lang="en-US"/>
            </a:p>
          </p:txBody>
        </p:sp>
        <p:sp>
          <p:nvSpPr>
            <p:cNvPr id="539" name="Google Shape;539;p34"/>
            <p:cNvSpPr txBox="1"/>
            <p:nvPr/>
          </p:nvSpPr>
          <p:spPr>
            <a:xfrm>
              <a:off x="0" y="-28575"/>
              <a:ext cx="1808535" cy="273790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0" name="Google Shape;540;p34"/>
          <p:cNvSpPr txBox="1"/>
          <p:nvPr/>
        </p:nvSpPr>
        <p:spPr>
          <a:xfrm>
            <a:off x="1160104" y="3695668"/>
            <a:ext cx="10261115" cy="84946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600" b="1" i="0" u="none" strike="noStrike" cap="none">
                <a:solidFill>
                  <a:srgbClr val="0E3055"/>
                </a:solidFill>
                <a:latin typeface="Hind"/>
                <a:ea typeface="Hind"/>
                <a:cs typeface="Hind"/>
                <a:sym typeface="Hind"/>
              </a:rPr>
              <a:t>You’re ready for online enrollment</a:t>
            </a:r>
            <a:endParaRPr sz="4600" b="1">
              <a:solidFill>
                <a:srgbClr val="0E3055"/>
              </a:solidFill>
            </a:endParaRPr>
          </a:p>
        </p:txBody>
      </p:sp>
      <p:grpSp>
        <p:nvGrpSpPr>
          <p:cNvPr id="541" name="Google Shape;541;p34"/>
          <p:cNvGrpSpPr/>
          <p:nvPr/>
        </p:nvGrpSpPr>
        <p:grpSpPr>
          <a:xfrm>
            <a:off x="10324982" y="4789043"/>
            <a:ext cx="2192477" cy="2300973"/>
            <a:chOff x="0" y="-28575"/>
            <a:chExt cx="577442" cy="606017"/>
          </a:xfrm>
          <a:solidFill>
            <a:srgbClr val="39A841"/>
          </a:solidFill>
        </p:grpSpPr>
        <p:sp>
          <p:nvSpPr>
            <p:cNvPr id="542" name="Google Shape;542;p34"/>
            <p:cNvSpPr/>
            <p:nvPr/>
          </p:nvSpPr>
          <p:spPr>
            <a:xfrm>
              <a:off x="0" y="0"/>
              <a:ext cx="577442" cy="577442"/>
            </a:xfrm>
            <a:custGeom>
              <a:avLst/>
              <a:gdLst/>
              <a:ahLst/>
              <a:cxnLst/>
              <a:rect l="l" t="t" r="r" b="b"/>
              <a:pathLst>
                <a:path w="577442" h="577442" extrusionOk="0">
                  <a:moveTo>
                    <a:pt x="0" y="0"/>
                  </a:moveTo>
                  <a:lnTo>
                    <a:pt x="577442" y="0"/>
                  </a:lnTo>
                  <a:lnTo>
                    <a:pt x="577442" y="577442"/>
                  </a:lnTo>
                  <a:lnTo>
                    <a:pt x="0" y="577442"/>
                  </a:lnTo>
                  <a:close/>
                </a:path>
              </a:pathLst>
            </a:custGeom>
            <a:grpFill/>
            <a:ln>
              <a:noFill/>
            </a:ln>
          </p:spPr>
          <p:txBody>
            <a:bodyPr/>
            <a:lstStyle/>
            <a:p>
              <a:endParaRPr lang="en-US"/>
            </a:p>
          </p:txBody>
        </p:sp>
        <p:sp>
          <p:nvSpPr>
            <p:cNvPr id="543" name="Google Shape;543;p34"/>
            <p:cNvSpPr txBox="1"/>
            <p:nvPr/>
          </p:nvSpPr>
          <p:spPr>
            <a:xfrm>
              <a:off x="0" y="-28575"/>
              <a:ext cx="577442" cy="60601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5" name="Google Shape;545;p34"/>
          <p:cNvGrpSpPr/>
          <p:nvPr/>
        </p:nvGrpSpPr>
        <p:grpSpPr>
          <a:xfrm>
            <a:off x="10324982" y="2596566"/>
            <a:ext cx="2192477" cy="2300973"/>
            <a:chOff x="0" y="-28575"/>
            <a:chExt cx="577442" cy="606017"/>
          </a:xfrm>
          <a:solidFill>
            <a:srgbClr val="0051AA"/>
          </a:solidFill>
        </p:grpSpPr>
        <p:sp>
          <p:nvSpPr>
            <p:cNvPr id="546" name="Google Shape;546;p34"/>
            <p:cNvSpPr/>
            <p:nvPr/>
          </p:nvSpPr>
          <p:spPr>
            <a:xfrm>
              <a:off x="0" y="0"/>
              <a:ext cx="577442" cy="577442"/>
            </a:xfrm>
            <a:custGeom>
              <a:avLst/>
              <a:gdLst/>
              <a:ahLst/>
              <a:cxnLst/>
              <a:rect l="l" t="t" r="r" b="b"/>
              <a:pathLst>
                <a:path w="577442" h="577442" extrusionOk="0">
                  <a:moveTo>
                    <a:pt x="0" y="0"/>
                  </a:moveTo>
                  <a:lnTo>
                    <a:pt x="577442" y="0"/>
                  </a:lnTo>
                  <a:lnTo>
                    <a:pt x="577442" y="577442"/>
                  </a:lnTo>
                  <a:lnTo>
                    <a:pt x="0" y="577442"/>
                  </a:lnTo>
                  <a:close/>
                </a:path>
              </a:pathLst>
            </a:custGeom>
            <a:grpFill/>
            <a:ln>
              <a:noFill/>
            </a:ln>
          </p:spPr>
          <p:txBody>
            <a:bodyPr/>
            <a:lstStyle/>
            <a:p>
              <a:endParaRPr lang="en-US"/>
            </a:p>
          </p:txBody>
        </p:sp>
        <p:sp>
          <p:nvSpPr>
            <p:cNvPr id="547" name="Google Shape;547;p34"/>
            <p:cNvSpPr txBox="1"/>
            <p:nvPr/>
          </p:nvSpPr>
          <p:spPr>
            <a:xfrm>
              <a:off x="0" y="-28575"/>
              <a:ext cx="577442" cy="60601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286030A1-E58D-8B63-9EC6-505A990F6E4D}"/>
              </a:ext>
            </a:extLst>
          </p:cNvPr>
          <p:cNvSpPr txBox="1"/>
          <p:nvPr/>
        </p:nvSpPr>
        <p:spPr>
          <a:xfrm>
            <a:off x="3038475" y="4736747"/>
            <a:ext cx="6353175" cy="523220"/>
          </a:xfrm>
          <a:prstGeom prst="rect">
            <a:avLst/>
          </a:prstGeom>
          <a:noFill/>
        </p:spPr>
        <p:txBody>
          <a:bodyPr wrap="square" rtlCol="0">
            <a:spAutoFit/>
          </a:bodyPr>
          <a:lstStyle/>
          <a:p>
            <a:r>
              <a:rPr lang="en-US">
                <a:solidFill>
                  <a:srgbClr val="0E3055"/>
                </a:solidFill>
                <a:latin typeface="Source Sans Pro" panose="020B0503030403020204" pitchFamily="34" charset="0"/>
                <a:ea typeface="Source Sans Pro" panose="020B0503030403020204" pitchFamily="34" charset="0"/>
              </a:rPr>
              <a:t>To get started, ask your broker about Employee Navigator or learn more at www.employeenavigator.com.</a:t>
            </a:r>
          </a:p>
        </p:txBody>
      </p:sp>
      <p:pic>
        <p:nvPicPr>
          <p:cNvPr id="4" name="Google Shape;559;p44">
            <a:extLst>
              <a:ext uri="{FF2B5EF4-FFF2-40B4-BE49-F238E27FC236}">
                <a16:creationId xmlns:a16="http://schemas.microsoft.com/office/drawing/2014/main" id="{0E6785A7-26C5-CC44-ED70-A53D176DDAA7}"/>
              </a:ext>
            </a:extLst>
          </p:cNvPr>
          <p:cNvPicPr preferRelativeResize="0"/>
          <p:nvPr/>
        </p:nvPicPr>
        <p:blipFill rotWithShape="1">
          <a:blip r:embed="rId3">
            <a:alphaModFix/>
            <a:duotone>
              <a:prstClr val="black"/>
              <a:schemeClr val="accent3">
                <a:tint val="45000"/>
                <a:satMod val="400000"/>
              </a:schemeClr>
            </a:duotone>
          </a:blip>
          <a:srcRect/>
          <a:stretch/>
        </p:blipFill>
        <p:spPr>
          <a:xfrm>
            <a:off x="2389015" y="4777485"/>
            <a:ext cx="503955" cy="441743"/>
          </a:xfrm>
          <a:prstGeom prst="rect">
            <a:avLst/>
          </a:prstGeom>
          <a:noFill/>
          <a:ln>
            <a:noFill/>
          </a:ln>
        </p:spPr>
      </p:pic>
      <p:sp>
        <p:nvSpPr>
          <p:cNvPr id="5" name="Rectangle 4">
            <a:extLst>
              <a:ext uri="{FF2B5EF4-FFF2-40B4-BE49-F238E27FC236}">
                <a16:creationId xmlns:a16="http://schemas.microsoft.com/office/drawing/2014/main" id="{93929428-7673-2B1C-FCD4-A3EA3ADAC318}"/>
              </a:ext>
            </a:extLst>
          </p:cNvPr>
          <p:cNvSpPr/>
          <p:nvPr/>
        </p:nvSpPr>
        <p:spPr>
          <a:xfrm>
            <a:off x="3861189" y="358720"/>
            <a:ext cx="3548063" cy="148330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a:solidFill>
                  <a:schemeClr val="tx1"/>
                </a:solidFill>
                <a:cs typeface="Arial"/>
              </a:rPr>
              <a:t>Insert company logo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12" name="Graphic 11" descr="Arrow Right with solid fill">
            <a:extLst>
              <a:ext uri="{FF2B5EF4-FFF2-40B4-BE49-F238E27FC236}">
                <a16:creationId xmlns:a16="http://schemas.microsoft.com/office/drawing/2014/main" id="{D1ADBD90-5D7A-F5D3-F421-94A1C64C57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8842" y="6463929"/>
            <a:ext cx="3555599" cy="4158448"/>
          </a:xfrm>
          <a:prstGeom prst="rect">
            <a:avLst/>
          </a:prstGeom>
        </p:spPr>
      </p:pic>
      <p:grpSp>
        <p:nvGrpSpPr>
          <p:cNvPr id="231" name="Google Shape;231;p22"/>
          <p:cNvGrpSpPr/>
          <p:nvPr/>
        </p:nvGrpSpPr>
        <p:grpSpPr>
          <a:xfrm>
            <a:off x="14129552" y="0"/>
            <a:ext cx="4158448" cy="10287000"/>
            <a:chOff x="0" y="-47625"/>
            <a:chExt cx="1095229" cy="2756958"/>
          </a:xfrm>
          <a:solidFill>
            <a:srgbClr val="0051AA"/>
          </a:solidFill>
        </p:grpSpPr>
        <p:sp>
          <p:nvSpPr>
            <p:cNvPr id="232" name="Google Shape;232;p22"/>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grpFill/>
            <a:ln>
              <a:noFill/>
            </a:ln>
          </p:spPr>
          <p:txBody>
            <a:bodyPr/>
            <a:lstStyle/>
            <a:p>
              <a:endParaRPr lang="en-US" sz="1200"/>
            </a:p>
          </p:txBody>
        </p:sp>
        <p:sp>
          <p:nvSpPr>
            <p:cNvPr id="233" name="Google Shape;233;p22"/>
            <p:cNvSpPr txBox="1"/>
            <p:nvPr/>
          </p:nvSpPr>
          <p:spPr>
            <a:xfrm>
              <a:off x="0" y="-47625"/>
              <a:ext cx="1095229" cy="2756958"/>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234" name="Google Shape;234;p22"/>
          <p:cNvGrpSpPr/>
          <p:nvPr/>
        </p:nvGrpSpPr>
        <p:grpSpPr>
          <a:xfrm>
            <a:off x="9971104" y="0"/>
            <a:ext cx="4158448" cy="10287000"/>
            <a:chOff x="0" y="-47625"/>
            <a:chExt cx="1095229" cy="2756958"/>
          </a:xfrm>
          <a:solidFill>
            <a:srgbClr val="39A841"/>
          </a:solidFill>
        </p:grpSpPr>
        <p:sp>
          <p:nvSpPr>
            <p:cNvPr id="235" name="Google Shape;235;p22"/>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grpFill/>
            <a:ln>
              <a:noFill/>
            </a:ln>
          </p:spPr>
          <p:txBody>
            <a:bodyPr/>
            <a:lstStyle/>
            <a:p>
              <a:endParaRPr lang="en-US" sz="1200"/>
            </a:p>
          </p:txBody>
        </p:sp>
        <p:sp>
          <p:nvSpPr>
            <p:cNvPr id="236" name="Google Shape;236;p22"/>
            <p:cNvSpPr txBox="1"/>
            <p:nvPr/>
          </p:nvSpPr>
          <p:spPr>
            <a:xfrm>
              <a:off x="0" y="-47625"/>
              <a:ext cx="1095229" cy="2756958"/>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sp>
        <p:nvSpPr>
          <p:cNvPr id="237" name="Google Shape;237;p22"/>
          <p:cNvSpPr txBox="1"/>
          <p:nvPr/>
        </p:nvSpPr>
        <p:spPr>
          <a:xfrm>
            <a:off x="860870" y="447696"/>
            <a:ext cx="8936022" cy="162506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A Technology Solution For You and Your </a:t>
            </a:r>
            <a:r>
              <a:rPr lang="en-US" sz="4800" b="1">
                <a:solidFill>
                  <a:srgbClr val="0E3055"/>
                </a:solidFill>
                <a:latin typeface="Source Sans Pro" panose="020B0503030403020204" pitchFamily="34" charset="0"/>
                <a:ea typeface="Source Sans Pro" panose="020B0503030403020204" pitchFamily="34" charset="0"/>
                <a:cs typeface="Archivo Black"/>
                <a:sym typeface="Archivo Black"/>
              </a:rPr>
              <a:t>E</a:t>
            </a:r>
            <a:r>
              <a:rPr lang="en-US" sz="48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mployees</a:t>
            </a:r>
            <a:endParaRPr sz="4800" b="1">
              <a:solidFill>
                <a:srgbClr val="0E3055"/>
              </a:solidFill>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709E9338-C4E5-6826-9E67-11629921ED21}"/>
              </a:ext>
            </a:extLst>
          </p:cNvPr>
          <p:cNvSpPr txBox="1"/>
          <p:nvPr/>
        </p:nvSpPr>
        <p:spPr>
          <a:xfrm>
            <a:off x="1218897" y="2845668"/>
            <a:ext cx="7925103" cy="4893647"/>
          </a:xfrm>
          <a:prstGeom prst="rect">
            <a:avLst/>
          </a:prstGeom>
          <a:noFill/>
        </p:spPr>
        <p:txBody>
          <a:bodyPr wrap="square" rtlCol="0">
            <a:spAutoFit/>
          </a:bodyPr>
          <a:lstStyle/>
          <a:p>
            <a:pPr lvl="0"/>
            <a:r>
              <a:rPr lang="en-US" sz="2400">
                <a:solidFill>
                  <a:srgbClr val="0E3055"/>
                </a:solidFill>
                <a:latin typeface="Source Sans Pro" panose="020B0503030403020204" pitchFamily="34" charset="0"/>
                <a:ea typeface="Source Sans Pro" panose="020B0503030403020204" pitchFamily="34" charset="0"/>
              </a:rPr>
              <a:t>Employee Navigator is a modern benefits and HR platform, built to work hand-in-hand with your insurance broker.</a:t>
            </a:r>
          </a:p>
          <a:p>
            <a:pPr lvl="0"/>
            <a:endParaRPr lang="en-US" sz="2400">
              <a:solidFill>
                <a:srgbClr val="0E3055"/>
              </a:solidFill>
              <a:latin typeface="Source Sans Pro" panose="020B0503030403020204" pitchFamily="34" charset="0"/>
              <a:ea typeface="Source Sans Pro" panose="020B0503030403020204" pitchFamily="34" charset="0"/>
            </a:endParaRPr>
          </a:p>
          <a:p>
            <a:pPr lvl="0"/>
            <a:r>
              <a:rPr lang="en-US" sz="2400">
                <a:solidFill>
                  <a:srgbClr val="0E3055"/>
                </a:solidFill>
                <a:latin typeface="Source Sans Pro" panose="020B0503030403020204" pitchFamily="34" charset="0"/>
                <a:ea typeface="Source Sans Pro" panose="020B0503030403020204" pitchFamily="34" charset="0"/>
              </a:rPr>
              <a:t>By moving enrollment and benefits management online, Employee Navigator eliminates paperwork and gives you and your employees time back in the day. Since being founded in 2008, Employee Navigator has partnered with the nation’s top brokers to deliver an all-in-one system for benefits, onboarding, compliance, and more. </a:t>
            </a:r>
          </a:p>
          <a:p>
            <a:pPr lvl="0"/>
            <a:endParaRPr lang="en-US" sz="2400">
              <a:solidFill>
                <a:srgbClr val="0E3055"/>
              </a:solidFill>
              <a:latin typeface="Source Sans Pro" panose="020B0503030403020204" pitchFamily="34" charset="0"/>
              <a:ea typeface="Source Sans Pro" panose="020B0503030403020204" pitchFamily="34" charset="0"/>
            </a:endParaRPr>
          </a:p>
          <a:p>
            <a:pPr lvl="0"/>
            <a:r>
              <a:rPr lang="en-US" sz="2400">
                <a:solidFill>
                  <a:srgbClr val="0E3055"/>
                </a:solidFill>
                <a:latin typeface="Source Sans Pro" panose="020B0503030403020204" pitchFamily="34" charset="0"/>
                <a:ea typeface="Source Sans Pro" panose="020B0503030403020204" pitchFamily="34" charset="0"/>
              </a:rPr>
              <a:t>More than 180,000 companies and 15 million employees trust Employee Navigator to simplify HR and benefits administration.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4" name="Rectangle 3">
            <a:extLst>
              <a:ext uri="{FF2B5EF4-FFF2-40B4-BE49-F238E27FC236}">
                <a16:creationId xmlns:a16="http://schemas.microsoft.com/office/drawing/2014/main" id="{30C60237-6F54-3C49-AD6B-026176ACE0CB}"/>
              </a:ext>
            </a:extLst>
          </p:cNvPr>
          <p:cNvSpPr/>
          <p:nvPr/>
        </p:nvSpPr>
        <p:spPr>
          <a:xfrm>
            <a:off x="9449762" y="3240141"/>
            <a:ext cx="7895848" cy="1559266"/>
          </a:xfrm>
          <a:prstGeom prst="rect">
            <a:avLst/>
          </a:prstGeom>
          <a:noFill/>
          <a:ln w="12700">
            <a:solidFill>
              <a:srgbClr val="0E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Google Shape;287;p25"/>
          <p:cNvSpPr txBox="1"/>
          <p:nvPr/>
        </p:nvSpPr>
        <p:spPr>
          <a:xfrm>
            <a:off x="5942003" y="566093"/>
            <a:ext cx="10877633" cy="10464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800" b="1" i="0" u="none" strike="noStrike" cap="none">
                <a:solidFill>
                  <a:srgbClr val="0E3055"/>
                </a:solidFill>
                <a:latin typeface="Source Sans Pro"/>
                <a:ea typeface="Source Sans Pro"/>
                <a:cs typeface="Archivo Black"/>
                <a:sym typeface="Archivo Black"/>
              </a:rPr>
              <a:t>Your Employees </a:t>
            </a:r>
            <a:r>
              <a:rPr lang="en-US" sz="6800" b="1">
                <a:solidFill>
                  <a:srgbClr val="0E3055"/>
                </a:solidFill>
                <a:latin typeface="Source Sans Pro"/>
                <a:ea typeface="Source Sans Pro"/>
                <a:cs typeface="Archivo Black"/>
                <a:sym typeface="Archivo Black"/>
              </a:rPr>
              <a:t>W</a:t>
            </a:r>
            <a:r>
              <a:rPr lang="en-US" sz="6800" b="1" i="0" u="none" strike="noStrike" cap="none">
                <a:solidFill>
                  <a:srgbClr val="0E3055"/>
                </a:solidFill>
                <a:latin typeface="Source Sans Pro"/>
                <a:ea typeface="Source Sans Pro"/>
                <a:cs typeface="Archivo Black"/>
                <a:sym typeface="Archivo Black"/>
              </a:rPr>
              <a:t>ill </a:t>
            </a:r>
            <a:r>
              <a:rPr lang="en-US" sz="6800" b="1">
                <a:solidFill>
                  <a:srgbClr val="0E3055"/>
                </a:solidFill>
                <a:latin typeface="Source Sans Pro"/>
                <a:ea typeface="Source Sans Pro"/>
                <a:cs typeface="Archivo Black"/>
                <a:sym typeface="Archivo Black"/>
              </a:rPr>
              <a:t>L</a:t>
            </a:r>
            <a:r>
              <a:rPr lang="en-US" sz="6800" b="1" i="0" u="none" strike="noStrike" cap="none">
                <a:solidFill>
                  <a:srgbClr val="0E3055"/>
                </a:solidFill>
                <a:latin typeface="Source Sans Pro"/>
                <a:ea typeface="Source Sans Pro"/>
                <a:cs typeface="Archivo Black"/>
                <a:sym typeface="Archivo Black"/>
              </a:rPr>
              <a:t>ove </a:t>
            </a:r>
            <a:r>
              <a:rPr lang="en-US" sz="6800" b="1">
                <a:solidFill>
                  <a:srgbClr val="0E3055"/>
                </a:solidFill>
                <a:latin typeface="Source Sans Pro"/>
                <a:ea typeface="Source Sans Pro"/>
                <a:cs typeface="Archivo Black"/>
                <a:sym typeface="Archivo Black"/>
              </a:rPr>
              <a:t>I</a:t>
            </a:r>
            <a:r>
              <a:rPr lang="en-US" sz="6800" b="1" i="0" u="none" strike="noStrike" cap="none">
                <a:solidFill>
                  <a:srgbClr val="0E3055"/>
                </a:solidFill>
                <a:latin typeface="Source Sans Pro"/>
                <a:ea typeface="Source Sans Pro"/>
                <a:cs typeface="Archivo Black"/>
                <a:sym typeface="Archivo Black"/>
              </a:rPr>
              <a:t>t</a:t>
            </a:r>
            <a:endParaRPr lang="en-US" sz="6800" b="1">
              <a:solidFill>
                <a:srgbClr val="0E3055"/>
              </a:solidFill>
              <a:latin typeface="Source Sans Pro"/>
              <a:ea typeface="Source Sans Pro"/>
            </a:endParaRPr>
          </a:p>
        </p:txBody>
      </p:sp>
      <p:grpSp>
        <p:nvGrpSpPr>
          <p:cNvPr id="288" name="Google Shape;288;p25"/>
          <p:cNvGrpSpPr/>
          <p:nvPr/>
        </p:nvGrpSpPr>
        <p:grpSpPr>
          <a:xfrm>
            <a:off x="5948473" y="3243894"/>
            <a:ext cx="3501291" cy="1690056"/>
            <a:chOff x="0" y="-28575"/>
            <a:chExt cx="922151" cy="445118"/>
          </a:xfrm>
          <a:solidFill>
            <a:srgbClr val="0051AA"/>
          </a:solidFill>
        </p:grpSpPr>
        <p:sp>
          <p:nvSpPr>
            <p:cNvPr id="289" name="Google Shape;289;p25"/>
            <p:cNvSpPr/>
            <p:nvPr/>
          </p:nvSpPr>
          <p:spPr>
            <a:xfrm>
              <a:off x="0" y="0"/>
              <a:ext cx="922151" cy="416543"/>
            </a:xfrm>
            <a:custGeom>
              <a:avLst/>
              <a:gdLst/>
              <a:ahLst/>
              <a:cxnLst/>
              <a:rect l="l" t="t" r="r" b="b"/>
              <a:pathLst>
                <a:path w="922151" h="416543" extrusionOk="0">
                  <a:moveTo>
                    <a:pt x="0" y="0"/>
                  </a:moveTo>
                  <a:lnTo>
                    <a:pt x="922151" y="0"/>
                  </a:lnTo>
                  <a:lnTo>
                    <a:pt x="922151" y="416543"/>
                  </a:lnTo>
                  <a:lnTo>
                    <a:pt x="0" y="416543"/>
                  </a:lnTo>
                  <a:close/>
                </a:path>
              </a:pathLst>
            </a:custGeom>
            <a:grpFill/>
            <a:ln>
              <a:noFill/>
            </a:ln>
          </p:spPr>
          <p:txBody>
            <a:bodyPr/>
            <a:lstStyle/>
            <a:p>
              <a:endParaRPr lang="en-US"/>
            </a:p>
          </p:txBody>
        </p:sp>
        <p:sp>
          <p:nvSpPr>
            <p:cNvPr id="290" name="Google Shape;290;p25"/>
            <p:cNvSpPr txBox="1"/>
            <p:nvPr/>
          </p:nvSpPr>
          <p:spPr>
            <a:xfrm>
              <a:off x="0" y="-28575"/>
              <a:ext cx="922151" cy="44511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1" name="Google Shape;291;p25"/>
          <p:cNvSpPr txBox="1"/>
          <p:nvPr/>
        </p:nvSpPr>
        <p:spPr>
          <a:xfrm>
            <a:off x="6691953" y="3861155"/>
            <a:ext cx="2760739"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a:solidFill>
                  <a:srgbClr val="F7F7FF"/>
                </a:solidFill>
                <a:latin typeface="Source Sans Pro"/>
                <a:ea typeface="Source Sans Pro"/>
                <a:cs typeface="Hind SemiBold"/>
                <a:sym typeface="Hind SemiBold"/>
              </a:rPr>
              <a:t>Make better decisions</a:t>
            </a:r>
            <a:endParaRPr lang="en-US" sz="2000">
              <a:latin typeface="Source Sans Pro"/>
              <a:ea typeface="Source Sans Pro"/>
            </a:endParaRPr>
          </a:p>
        </p:txBody>
      </p:sp>
      <p:grpSp>
        <p:nvGrpSpPr>
          <p:cNvPr id="292" name="Google Shape;292;p25"/>
          <p:cNvGrpSpPr/>
          <p:nvPr/>
        </p:nvGrpSpPr>
        <p:grpSpPr>
          <a:xfrm>
            <a:off x="5948473" y="4825455"/>
            <a:ext cx="3501291" cy="1678247"/>
            <a:chOff x="0" y="-28575"/>
            <a:chExt cx="922151" cy="442007"/>
          </a:xfrm>
          <a:solidFill>
            <a:srgbClr val="39A841"/>
          </a:solidFill>
        </p:grpSpPr>
        <p:sp>
          <p:nvSpPr>
            <p:cNvPr id="293" name="Google Shape;293;p25"/>
            <p:cNvSpPr/>
            <p:nvPr/>
          </p:nvSpPr>
          <p:spPr>
            <a:xfrm>
              <a:off x="0" y="0"/>
              <a:ext cx="922151" cy="413432"/>
            </a:xfrm>
            <a:custGeom>
              <a:avLst/>
              <a:gdLst/>
              <a:ahLst/>
              <a:cxnLst/>
              <a:rect l="l" t="t" r="r" b="b"/>
              <a:pathLst>
                <a:path w="922151" h="413432" extrusionOk="0">
                  <a:moveTo>
                    <a:pt x="0" y="0"/>
                  </a:moveTo>
                  <a:lnTo>
                    <a:pt x="922151" y="0"/>
                  </a:lnTo>
                  <a:lnTo>
                    <a:pt x="922151" y="413432"/>
                  </a:lnTo>
                  <a:lnTo>
                    <a:pt x="0" y="413432"/>
                  </a:lnTo>
                  <a:close/>
                </a:path>
              </a:pathLst>
            </a:custGeom>
            <a:grpFill/>
            <a:ln>
              <a:noFill/>
            </a:ln>
          </p:spPr>
          <p:txBody>
            <a:bodyPr/>
            <a:lstStyle/>
            <a:p>
              <a:endParaRPr lang="en-US"/>
            </a:p>
          </p:txBody>
        </p:sp>
        <p:sp>
          <p:nvSpPr>
            <p:cNvPr id="294" name="Google Shape;294;p25"/>
            <p:cNvSpPr txBox="1"/>
            <p:nvPr/>
          </p:nvSpPr>
          <p:spPr>
            <a:xfrm>
              <a:off x="0" y="-28575"/>
              <a:ext cx="922151" cy="44200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5" name="Google Shape;295;p25"/>
          <p:cNvSpPr txBox="1"/>
          <p:nvPr/>
        </p:nvSpPr>
        <p:spPr>
          <a:xfrm>
            <a:off x="6623935" y="5364126"/>
            <a:ext cx="3295929" cy="3877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chemeClr val="bg1"/>
                </a:solidFill>
                <a:latin typeface="Source Sans Pro"/>
                <a:ea typeface="Source Sans Pro"/>
                <a:cs typeface="Hind SemiBold"/>
                <a:sym typeface="Hind SemiBold"/>
              </a:rPr>
              <a:t>Conduct faster enrollments</a:t>
            </a:r>
            <a:endParaRPr lang="en-US" sz="1800">
              <a:solidFill>
                <a:schemeClr val="bg1"/>
              </a:solidFill>
              <a:latin typeface="Source Sans Pro"/>
              <a:ea typeface="Source Sans Pro"/>
            </a:endParaRPr>
          </a:p>
        </p:txBody>
      </p:sp>
      <p:grpSp>
        <p:nvGrpSpPr>
          <p:cNvPr id="296" name="Google Shape;296;p25"/>
          <p:cNvGrpSpPr/>
          <p:nvPr/>
        </p:nvGrpSpPr>
        <p:grpSpPr>
          <a:xfrm>
            <a:off x="5948473" y="6395205"/>
            <a:ext cx="3501291" cy="1678247"/>
            <a:chOff x="0" y="-28575"/>
            <a:chExt cx="922151" cy="442007"/>
          </a:xfrm>
          <a:solidFill>
            <a:srgbClr val="0E3055"/>
          </a:solidFill>
        </p:grpSpPr>
        <p:sp>
          <p:nvSpPr>
            <p:cNvPr id="297" name="Google Shape;297;p25"/>
            <p:cNvSpPr/>
            <p:nvPr/>
          </p:nvSpPr>
          <p:spPr>
            <a:xfrm>
              <a:off x="0" y="0"/>
              <a:ext cx="922151" cy="413432"/>
            </a:xfrm>
            <a:custGeom>
              <a:avLst/>
              <a:gdLst/>
              <a:ahLst/>
              <a:cxnLst/>
              <a:rect l="l" t="t" r="r" b="b"/>
              <a:pathLst>
                <a:path w="922151" h="413432" extrusionOk="0">
                  <a:moveTo>
                    <a:pt x="0" y="0"/>
                  </a:moveTo>
                  <a:lnTo>
                    <a:pt x="922151" y="0"/>
                  </a:lnTo>
                  <a:lnTo>
                    <a:pt x="922151" y="413432"/>
                  </a:lnTo>
                  <a:lnTo>
                    <a:pt x="0" y="413432"/>
                  </a:lnTo>
                  <a:close/>
                </a:path>
              </a:pathLst>
            </a:custGeom>
            <a:grpFill/>
            <a:ln>
              <a:noFill/>
            </a:ln>
          </p:spPr>
          <p:txBody>
            <a:bodyPr/>
            <a:lstStyle/>
            <a:p>
              <a:endParaRPr lang="en-US"/>
            </a:p>
          </p:txBody>
        </p:sp>
        <p:sp>
          <p:nvSpPr>
            <p:cNvPr id="298" name="Google Shape;298;p25"/>
            <p:cNvSpPr txBox="1"/>
            <p:nvPr/>
          </p:nvSpPr>
          <p:spPr>
            <a:xfrm>
              <a:off x="0" y="-28575"/>
              <a:ext cx="922151" cy="44200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9" name="Google Shape;299;p25"/>
          <p:cNvSpPr txBox="1"/>
          <p:nvPr/>
        </p:nvSpPr>
        <p:spPr>
          <a:xfrm>
            <a:off x="6809409" y="6991510"/>
            <a:ext cx="2722865"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a:solidFill>
                  <a:srgbClr val="F7F7FF"/>
                </a:solidFill>
                <a:latin typeface="Source Sans Pro"/>
                <a:ea typeface="Source Sans Pro"/>
                <a:cs typeface="Hind SemiBold"/>
                <a:sym typeface="Hind SemiBold"/>
              </a:rPr>
              <a:t>Unlock 24/7 access</a:t>
            </a:r>
            <a:endParaRPr lang="en-US" sz="2000">
              <a:latin typeface="Source Sans Pro"/>
              <a:ea typeface="Source Sans Pro"/>
            </a:endParaRPr>
          </a:p>
        </p:txBody>
      </p:sp>
      <p:sp>
        <p:nvSpPr>
          <p:cNvPr id="303" name="Google Shape;303;p25"/>
          <p:cNvSpPr txBox="1"/>
          <p:nvPr/>
        </p:nvSpPr>
        <p:spPr>
          <a:xfrm>
            <a:off x="9919864" y="3499355"/>
            <a:ext cx="6843900"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E3055"/>
                </a:solidFill>
                <a:latin typeface="Source Sans Pro"/>
                <a:ea typeface="Source Sans Pro"/>
                <a:cs typeface="Hind"/>
                <a:sym typeface="Hind"/>
              </a:rPr>
              <a:t>Employee Navigator helps your employees make smarter benefits decisions by putting all their benefits information at their fingertips. </a:t>
            </a:r>
            <a:endParaRPr lang="en-US" sz="2400" b="1">
              <a:solidFill>
                <a:srgbClr val="0E3055"/>
              </a:solidFill>
              <a:latin typeface="Source Sans Pro"/>
              <a:ea typeface="Source Sans Pro"/>
            </a:endParaRPr>
          </a:p>
        </p:txBody>
      </p:sp>
      <p:sp>
        <p:nvSpPr>
          <p:cNvPr id="307" name="Google Shape;307;p25"/>
          <p:cNvSpPr txBox="1"/>
          <p:nvPr/>
        </p:nvSpPr>
        <p:spPr>
          <a:xfrm>
            <a:off x="10011409" y="5258574"/>
            <a:ext cx="68439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E3055"/>
                </a:solidFill>
                <a:latin typeface="Source Sans Pro"/>
                <a:ea typeface="Hind"/>
                <a:cs typeface="Hind"/>
                <a:sym typeface="Hind"/>
              </a:rPr>
              <a:t>Employees </a:t>
            </a:r>
            <a:r>
              <a:rPr lang="en-US" sz="2400" b="1">
                <a:solidFill>
                  <a:srgbClr val="0E3055"/>
                </a:solidFill>
                <a:latin typeface="Source Sans Pro"/>
                <a:ea typeface="Hind"/>
                <a:cs typeface="Hind"/>
                <a:sym typeface="Hind"/>
              </a:rPr>
              <a:t>can complete a 100% digital enrollment.</a:t>
            </a:r>
            <a:endParaRPr lang="en-US" sz="2400" b="1">
              <a:solidFill>
                <a:srgbClr val="0E3055"/>
              </a:solidFill>
              <a:latin typeface="Source Sans Pro"/>
            </a:endParaRPr>
          </a:p>
        </p:txBody>
      </p:sp>
      <p:sp>
        <p:nvSpPr>
          <p:cNvPr id="311" name="Google Shape;311;p25"/>
          <p:cNvSpPr txBox="1"/>
          <p:nvPr/>
        </p:nvSpPr>
        <p:spPr>
          <a:xfrm>
            <a:off x="9965250" y="6686824"/>
            <a:ext cx="68439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E3055"/>
                </a:solidFill>
                <a:latin typeface="Source Sans Pro"/>
                <a:ea typeface="Source Sans Pro"/>
                <a:cs typeface="Hind"/>
                <a:sym typeface="Hind"/>
              </a:rPr>
              <a:t>Access Employee Navigator via web or mobile to view important benefit details year-round.</a:t>
            </a:r>
            <a:endParaRPr lang="en-US" sz="2400" b="1">
              <a:solidFill>
                <a:srgbClr val="0E3055"/>
              </a:solidFill>
              <a:latin typeface="Source Sans Pro"/>
              <a:ea typeface="Source Sans Pro"/>
            </a:endParaRPr>
          </a:p>
        </p:txBody>
      </p:sp>
      <p:sp>
        <p:nvSpPr>
          <p:cNvPr id="5" name="Rectangle 4">
            <a:extLst>
              <a:ext uri="{FF2B5EF4-FFF2-40B4-BE49-F238E27FC236}">
                <a16:creationId xmlns:a16="http://schemas.microsoft.com/office/drawing/2014/main" id="{87BA9EFD-8C4B-CFE7-573E-3A91513A10A2}"/>
              </a:ext>
            </a:extLst>
          </p:cNvPr>
          <p:cNvSpPr/>
          <p:nvPr/>
        </p:nvSpPr>
        <p:spPr>
          <a:xfrm>
            <a:off x="9449763" y="4808278"/>
            <a:ext cx="7895848" cy="1569752"/>
          </a:xfrm>
          <a:prstGeom prst="rect">
            <a:avLst/>
          </a:prstGeom>
          <a:noFill/>
          <a:ln w="12700">
            <a:solidFill>
              <a:srgbClr val="0E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C57F00-5A66-50F8-D9EC-F91193F6F0B3}"/>
              </a:ext>
            </a:extLst>
          </p:cNvPr>
          <p:cNvSpPr/>
          <p:nvPr/>
        </p:nvSpPr>
        <p:spPr>
          <a:xfrm>
            <a:off x="9449762" y="6371005"/>
            <a:ext cx="7895848" cy="1699941"/>
          </a:xfrm>
          <a:prstGeom prst="rect">
            <a:avLst/>
          </a:prstGeom>
          <a:noFill/>
          <a:ln w="12700">
            <a:solidFill>
              <a:srgbClr val="0E3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oogle Shape;231;p22">
            <a:extLst>
              <a:ext uri="{FF2B5EF4-FFF2-40B4-BE49-F238E27FC236}">
                <a16:creationId xmlns:a16="http://schemas.microsoft.com/office/drawing/2014/main" id="{25C2F0E7-DE2B-C634-183F-CCFAE50060CE}"/>
              </a:ext>
            </a:extLst>
          </p:cNvPr>
          <p:cNvGrpSpPr/>
          <p:nvPr/>
        </p:nvGrpSpPr>
        <p:grpSpPr>
          <a:xfrm>
            <a:off x="0" y="0"/>
            <a:ext cx="4197829" cy="10287000"/>
            <a:chOff x="0" y="-47625"/>
            <a:chExt cx="1095229" cy="2756958"/>
          </a:xfrm>
          <a:solidFill>
            <a:srgbClr val="0051AA"/>
          </a:solidFill>
        </p:grpSpPr>
        <p:sp>
          <p:nvSpPr>
            <p:cNvPr id="8" name="Google Shape;232;p22">
              <a:extLst>
                <a:ext uri="{FF2B5EF4-FFF2-40B4-BE49-F238E27FC236}">
                  <a16:creationId xmlns:a16="http://schemas.microsoft.com/office/drawing/2014/main" id="{8DF5CF9B-46A2-9325-F90A-1749E2A6108D}"/>
                </a:ext>
              </a:extLst>
            </p:cNvPr>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grpFill/>
            <a:ln>
              <a:noFill/>
            </a:ln>
          </p:spPr>
          <p:txBody>
            <a:bodyPr/>
            <a:lstStyle/>
            <a:p>
              <a:endParaRPr lang="en-US" sz="1200"/>
            </a:p>
          </p:txBody>
        </p:sp>
        <p:sp>
          <p:nvSpPr>
            <p:cNvPr id="9" name="Google Shape;233;p22">
              <a:extLst>
                <a:ext uri="{FF2B5EF4-FFF2-40B4-BE49-F238E27FC236}">
                  <a16:creationId xmlns:a16="http://schemas.microsoft.com/office/drawing/2014/main" id="{047D8DBF-0C5D-A701-23D3-8D6A465DE96D}"/>
                </a:ext>
              </a:extLst>
            </p:cNvPr>
            <p:cNvSpPr txBox="1"/>
            <p:nvPr/>
          </p:nvSpPr>
          <p:spPr>
            <a:xfrm>
              <a:off x="0" y="-47625"/>
              <a:ext cx="1095229" cy="2756958"/>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284" name="Google Shape;284;p25"/>
          <p:cNvGrpSpPr/>
          <p:nvPr/>
        </p:nvGrpSpPr>
        <p:grpSpPr>
          <a:xfrm>
            <a:off x="0" y="8949450"/>
            <a:ext cx="4197829" cy="1340128"/>
            <a:chOff x="0" y="-47625"/>
            <a:chExt cx="2316563" cy="629378"/>
          </a:xfrm>
          <a:solidFill>
            <a:srgbClr val="E9F2FB"/>
          </a:solidFill>
        </p:grpSpPr>
        <p:sp>
          <p:nvSpPr>
            <p:cNvPr id="285" name="Google Shape;285;p25"/>
            <p:cNvSpPr/>
            <p:nvPr/>
          </p:nvSpPr>
          <p:spPr>
            <a:xfrm>
              <a:off x="0" y="0"/>
              <a:ext cx="2316562" cy="581753"/>
            </a:xfrm>
            <a:custGeom>
              <a:avLst/>
              <a:gdLst/>
              <a:ahLst/>
              <a:cxnLst/>
              <a:rect l="l" t="t" r="r" b="b"/>
              <a:pathLst>
                <a:path w="2316562" h="581753" extrusionOk="0">
                  <a:moveTo>
                    <a:pt x="0" y="0"/>
                  </a:moveTo>
                  <a:lnTo>
                    <a:pt x="2316562" y="0"/>
                  </a:lnTo>
                  <a:lnTo>
                    <a:pt x="2316562" y="581753"/>
                  </a:lnTo>
                  <a:lnTo>
                    <a:pt x="0" y="581753"/>
                  </a:lnTo>
                  <a:close/>
                </a:path>
              </a:pathLst>
            </a:custGeom>
            <a:grpFill/>
            <a:ln>
              <a:noFill/>
            </a:ln>
          </p:spPr>
          <p:txBody>
            <a:bodyPr/>
            <a:lstStyle/>
            <a:p>
              <a:endParaRPr lang="en-US"/>
            </a:p>
          </p:txBody>
        </p:sp>
        <p:sp>
          <p:nvSpPr>
            <p:cNvPr id="286" name="Google Shape;286;p25"/>
            <p:cNvSpPr txBox="1"/>
            <p:nvPr/>
          </p:nvSpPr>
          <p:spPr>
            <a:xfrm>
              <a:off x="0" y="-47625"/>
              <a:ext cx="2316563" cy="629378"/>
            </a:xfrm>
            <a:prstGeom prst="rect">
              <a:avLst/>
            </a:prstGeom>
            <a:grp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 name="Google Shape;234;p22">
            <a:extLst>
              <a:ext uri="{FF2B5EF4-FFF2-40B4-BE49-F238E27FC236}">
                <a16:creationId xmlns:a16="http://schemas.microsoft.com/office/drawing/2014/main" id="{7B7E393A-9B0C-866E-07D3-B4BAC700EFE4}"/>
              </a:ext>
            </a:extLst>
          </p:cNvPr>
          <p:cNvGrpSpPr/>
          <p:nvPr/>
        </p:nvGrpSpPr>
        <p:grpSpPr>
          <a:xfrm>
            <a:off x="-1" y="7713307"/>
            <a:ext cx="4197826" cy="1236143"/>
            <a:chOff x="0" y="-47625"/>
            <a:chExt cx="1095229" cy="2756958"/>
          </a:xfrm>
          <a:solidFill>
            <a:srgbClr val="39A841"/>
          </a:solidFill>
        </p:grpSpPr>
        <p:sp>
          <p:nvSpPr>
            <p:cNvPr id="11" name="Google Shape;235;p22">
              <a:extLst>
                <a:ext uri="{FF2B5EF4-FFF2-40B4-BE49-F238E27FC236}">
                  <a16:creationId xmlns:a16="http://schemas.microsoft.com/office/drawing/2014/main" id="{1A8BA013-9B15-6D3C-421A-CFCADC704A5F}"/>
                </a:ext>
              </a:extLst>
            </p:cNvPr>
            <p:cNvSpPr/>
            <p:nvPr/>
          </p:nvSpPr>
          <p:spPr>
            <a:xfrm>
              <a:off x="0" y="0"/>
              <a:ext cx="1095229" cy="2709333"/>
            </a:xfrm>
            <a:custGeom>
              <a:avLst/>
              <a:gdLst/>
              <a:ahLst/>
              <a:cxnLst/>
              <a:rect l="l" t="t" r="r" b="b"/>
              <a:pathLst>
                <a:path w="1095229" h="2709333" extrusionOk="0">
                  <a:moveTo>
                    <a:pt x="0" y="0"/>
                  </a:moveTo>
                  <a:lnTo>
                    <a:pt x="1095229" y="0"/>
                  </a:lnTo>
                  <a:lnTo>
                    <a:pt x="1095229" y="2709333"/>
                  </a:lnTo>
                  <a:lnTo>
                    <a:pt x="0" y="2709333"/>
                  </a:lnTo>
                  <a:close/>
                </a:path>
              </a:pathLst>
            </a:custGeom>
            <a:grpFill/>
            <a:ln>
              <a:noFill/>
            </a:ln>
          </p:spPr>
          <p:txBody>
            <a:bodyPr/>
            <a:lstStyle/>
            <a:p>
              <a:endParaRPr lang="en-US" sz="1200"/>
            </a:p>
          </p:txBody>
        </p:sp>
        <p:sp>
          <p:nvSpPr>
            <p:cNvPr id="12" name="Google Shape;236;p22">
              <a:extLst>
                <a:ext uri="{FF2B5EF4-FFF2-40B4-BE49-F238E27FC236}">
                  <a16:creationId xmlns:a16="http://schemas.microsoft.com/office/drawing/2014/main" id="{5B6A73C8-EE09-BBF1-A21D-5CE5D7095C78}"/>
                </a:ext>
              </a:extLst>
            </p:cNvPr>
            <p:cNvSpPr txBox="1"/>
            <p:nvPr/>
          </p:nvSpPr>
          <p:spPr>
            <a:xfrm>
              <a:off x="0" y="-47625"/>
              <a:ext cx="1095229" cy="2756958"/>
            </a:xfrm>
            <a:prstGeom prst="rect">
              <a:avLst/>
            </a:prstGeom>
            <a:grp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pic>
        <p:nvPicPr>
          <p:cNvPr id="13" name="Google Shape;285;p20">
            <a:extLst>
              <a:ext uri="{FF2B5EF4-FFF2-40B4-BE49-F238E27FC236}">
                <a16:creationId xmlns:a16="http://schemas.microsoft.com/office/drawing/2014/main" id="{483A7DA5-C80A-852D-6CE6-A4BC9D571C40}"/>
              </a:ext>
            </a:extLst>
          </p:cNvPr>
          <p:cNvPicPr preferRelativeResize="0"/>
          <p:nvPr/>
        </p:nvPicPr>
        <p:blipFill rotWithShape="1">
          <a:blip r:embed="rId3">
            <a:alphaModFix/>
            <a:biLevel thresh="25000"/>
          </a:blip>
          <a:srcRect/>
          <a:stretch/>
        </p:blipFill>
        <p:spPr>
          <a:xfrm>
            <a:off x="6132249" y="3864654"/>
            <a:ext cx="396900" cy="396900"/>
          </a:xfrm>
          <a:prstGeom prst="rect">
            <a:avLst/>
          </a:prstGeom>
          <a:noFill/>
          <a:ln>
            <a:noFill/>
          </a:ln>
        </p:spPr>
      </p:pic>
      <p:pic>
        <p:nvPicPr>
          <p:cNvPr id="14" name="Google Shape;284;p20">
            <a:extLst>
              <a:ext uri="{FF2B5EF4-FFF2-40B4-BE49-F238E27FC236}">
                <a16:creationId xmlns:a16="http://schemas.microsoft.com/office/drawing/2014/main" id="{05384389-6A20-E962-6C57-E516D8130452}"/>
              </a:ext>
            </a:extLst>
          </p:cNvPr>
          <p:cNvPicPr preferRelativeResize="0"/>
          <p:nvPr/>
        </p:nvPicPr>
        <p:blipFill rotWithShape="1">
          <a:blip r:embed="rId4">
            <a:alphaModFix/>
            <a:biLevel thresh="25000"/>
          </a:blip>
          <a:srcRect/>
          <a:stretch/>
        </p:blipFill>
        <p:spPr>
          <a:xfrm>
            <a:off x="6135490" y="5365086"/>
            <a:ext cx="396900" cy="396900"/>
          </a:xfrm>
          <a:prstGeom prst="rect">
            <a:avLst/>
          </a:prstGeom>
          <a:noFill/>
          <a:ln>
            <a:noFill/>
          </a:ln>
        </p:spPr>
      </p:pic>
      <p:pic>
        <p:nvPicPr>
          <p:cNvPr id="15" name="Google Shape;286;p20">
            <a:extLst>
              <a:ext uri="{FF2B5EF4-FFF2-40B4-BE49-F238E27FC236}">
                <a16:creationId xmlns:a16="http://schemas.microsoft.com/office/drawing/2014/main" id="{B224D2FB-F029-3A94-B6C7-76353DBC5AF3}"/>
              </a:ext>
            </a:extLst>
          </p:cNvPr>
          <p:cNvPicPr preferRelativeResize="0"/>
          <p:nvPr/>
        </p:nvPicPr>
        <p:blipFill rotWithShape="1">
          <a:blip r:embed="rId5">
            <a:alphaModFix/>
            <a:biLevel thresh="25000"/>
          </a:blip>
          <a:srcRect l="680" r="690"/>
          <a:stretch/>
        </p:blipFill>
        <p:spPr>
          <a:xfrm>
            <a:off x="6228445" y="6982408"/>
            <a:ext cx="396900" cy="39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6"/>
          <p:cNvSpPr txBox="1"/>
          <p:nvPr/>
        </p:nvSpPr>
        <p:spPr>
          <a:xfrm>
            <a:off x="12257090" y="6010455"/>
            <a:ext cx="5680065" cy="13080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The most helpful aspect of Employee Navigator has to be the intuitive enrollment flow for employees. On the back end, this system wouldn't be what it is without the robust reporting options that are available.</a:t>
            </a:r>
          </a:p>
          <a:p>
            <a:pPr marL="0" marR="0" lvl="0" indent="0" algn="ctr" rtl="0">
              <a:lnSpc>
                <a:spcPct val="100000"/>
              </a:lnSpc>
              <a:spcBef>
                <a:spcPts val="0"/>
              </a:spcBef>
              <a:spcAft>
                <a:spcPts val="0"/>
              </a:spcAft>
              <a:buNone/>
            </a:pPr>
            <a:r>
              <a:rPr lang="en-US" sz="1700" b="1">
                <a:solidFill>
                  <a:srgbClr val="0E3055"/>
                </a:solidFill>
                <a:latin typeface="Source Sans Pro" panose="020B0503030403020204" pitchFamily="34" charset="0"/>
                <a:ea typeface="Source Sans Pro" panose="020B0503030403020204" pitchFamily="34" charset="0"/>
                <a:cs typeface="Archivo Black"/>
                <a:sym typeface="Archivo Black"/>
              </a:rPr>
              <a:t>- John</a:t>
            </a:r>
            <a:endPar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endParaRPr>
          </a:p>
        </p:txBody>
      </p:sp>
      <p:grpSp>
        <p:nvGrpSpPr>
          <p:cNvPr id="574" name="Google Shape;574;p36"/>
          <p:cNvGrpSpPr/>
          <p:nvPr/>
        </p:nvGrpSpPr>
        <p:grpSpPr>
          <a:xfrm>
            <a:off x="0" y="7754891"/>
            <a:ext cx="18288000" cy="2532109"/>
            <a:chOff x="0" y="-28575"/>
            <a:chExt cx="4816593" cy="656738"/>
          </a:xfrm>
          <a:solidFill>
            <a:srgbClr val="39A841"/>
          </a:solidFill>
        </p:grpSpPr>
        <p:sp>
          <p:nvSpPr>
            <p:cNvPr id="575" name="Google Shape;575;p36"/>
            <p:cNvSpPr/>
            <p:nvPr/>
          </p:nvSpPr>
          <p:spPr>
            <a:xfrm>
              <a:off x="0" y="0"/>
              <a:ext cx="4816592" cy="628163"/>
            </a:xfrm>
            <a:custGeom>
              <a:avLst/>
              <a:gdLst/>
              <a:ahLst/>
              <a:cxnLst/>
              <a:rect l="l" t="t" r="r" b="b"/>
              <a:pathLst>
                <a:path w="4816592" h="628163" extrusionOk="0">
                  <a:moveTo>
                    <a:pt x="0" y="0"/>
                  </a:moveTo>
                  <a:lnTo>
                    <a:pt x="4816592" y="0"/>
                  </a:lnTo>
                  <a:lnTo>
                    <a:pt x="4816592" y="628163"/>
                  </a:lnTo>
                  <a:lnTo>
                    <a:pt x="0" y="628163"/>
                  </a:lnTo>
                  <a:close/>
                </a:path>
              </a:pathLst>
            </a:custGeom>
            <a:grpFill/>
            <a:ln>
              <a:noFill/>
            </a:ln>
          </p:spPr>
          <p:txBody>
            <a:bodyPr/>
            <a:lstStyle/>
            <a:p>
              <a:endParaRPr lang="en-US"/>
            </a:p>
          </p:txBody>
        </p:sp>
        <p:sp>
          <p:nvSpPr>
            <p:cNvPr id="576" name="Google Shape;576;p36"/>
            <p:cNvSpPr txBox="1"/>
            <p:nvPr/>
          </p:nvSpPr>
          <p:spPr>
            <a:xfrm>
              <a:off x="0" y="-28575"/>
              <a:ext cx="4816593" cy="65673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1" name="Google Shape;581;p36"/>
          <p:cNvSpPr txBox="1"/>
          <p:nvPr/>
        </p:nvSpPr>
        <p:spPr>
          <a:xfrm>
            <a:off x="-1" y="-79027"/>
            <a:ext cx="3779833" cy="7833918"/>
          </a:xfrm>
          <a:prstGeom prst="rect">
            <a:avLst/>
          </a:prstGeom>
          <a:solidFill>
            <a:srgbClr val="0051AA"/>
          </a:solidFill>
          <a:ln>
            <a:noFill/>
          </a:ln>
        </p:spPr>
        <p:txBody>
          <a:bodyPr spcFirstLastPara="1" wrap="square" lIns="0" tIns="0" rIns="0" bIns="0" anchor="t" anchorCtr="0">
            <a:spAutoFit/>
          </a:bodyPr>
          <a:lstStyle/>
          <a:p>
            <a:pPr marL="0" marR="0" lvl="0" indent="0" algn="r" rtl="0">
              <a:lnSpc>
                <a:spcPct val="119999"/>
              </a:lnSpc>
              <a:spcBef>
                <a:spcPts val="0"/>
              </a:spcBef>
              <a:spcAft>
                <a:spcPts val="0"/>
              </a:spcAft>
              <a:buNone/>
            </a:pPr>
            <a:r>
              <a:rPr lang="en-US" sz="42631" b="0" i="0" u="none" strike="noStrike" cap="none">
                <a:solidFill>
                  <a:srgbClr val="F7F7FF"/>
                </a:solidFill>
                <a:latin typeface="Archivo Black"/>
                <a:ea typeface="Archivo Black"/>
                <a:cs typeface="Archivo Black"/>
                <a:sym typeface="Archivo Black"/>
              </a:rPr>
              <a:t>“</a:t>
            </a:r>
            <a:endParaRPr lang="en-US"/>
          </a:p>
        </p:txBody>
      </p:sp>
      <p:sp>
        <p:nvSpPr>
          <p:cNvPr id="2" name="Google Shape;573;p36">
            <a:extLst>
              <a:ext uri="{FF2B5EF4-FFF2-40B4-BE49-F238E27FC236}">
                <a16:creationId xmlns:a16="http://schemas.microsoft.com/office/drawing/2014/main" id="{A5CA5E13-D823-86CF-896C-2394F6E9194C}"/>
              </a:ext>
            </a:extLst>
          </p:cNvPr>
          <p:cNvSpPr txBox="1"/>
          <p:nvPr/>
        </p:nvSpPr>
        <p:spPr>
          <a:xfrm>
            <a:off x="4051309" y="2234312"/>
            <a:ext cx="3967156" cy="183127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EN has helped streamline our enrollment process. Not only that, but our employees are also comfortable enough with the system to go in when they have a life event and make the changes without HR having to do the work.</a:t>
            </a:r>
          </a:p>
          <a:p>
            <a:pPr marL="0" marR="0" lvl="0" indent="0" algn="ctr" rtl="0">
              <a:lnSpc>
                <a:spcPct val="100000"/>
              </a:lnSpc>
              <a:spcBef>
                <a:spcPts val="0"/>
              </a:spcBef>
              <a:spcAft>
                <a:spcPts val="0"/>
              </a:spcAft>
              <a:buNone/>
            </a:pPr>
            <a:r>
              <a:rPr lang="en-US" sz="1700" b="1">
                <a:solidFill>
                  <a:srgbClr val="0E3055"/>
                </a:solidFill>
                <a:latin typeface="Source Sans Pro" panose="020B0503030403020204" pitchFamily="34" charset="0"/>
                <a:ea typeface="Source Sans Pro" panose="020B0503030403020204" pitchFamily="34" charset="0"/>
                <a:cs typeface="Archivo Black"/>
                <a:sym typeface="Archivo Black"/>
              </a:rPr>
              <a:t>- Angela</a:t>
            </a:r>
            <a:endPar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endParaRPr>
          </a:p>
        </p:txBody>
      </p:sp>
      <p:sp>
        <p:nvSpPr>
          <p:cNvPr id="3" name="Google Shape;573;p36">
            <a:extLst>
              <a:ext uri="{FF2B5EF4-FFF2-40B4-BE49-F238E27FC236}">
                <a16:creationId xmlns:a16="http://schemas.microsoft.com/office/drawing/2014/main" id="{B6A5CA1D-29CD-E11E-885F-80E562D8F4F3}"/>
              </a:ext>
            </a:extLst>
          </p:cNvPr>
          <p:cNvSpPr txBox="1"/>
          <p:nvPr/>
        </p:nvSpPr>
        <p:spPr>
          <a:xfrm>
            <a:off x="4056062" y="532358"/>
            <a:ext cx="5680065" cy="7848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Simple to use, easy to navigate and find what I need and lastly the integrations are very helpful.</a:t>
            </a:r>
          </a:p>
          <a:p>
            <a:pPr marL="0" marR="0" lvl="0" indent="0" algn="ctr" rtl="0">
              <a:lnSpc>
                <a:spcPct val="100000"/>
              </a:lnSpc>
              <a:spcBef>
                <a:spcPts val="0"/>
              </a:spcBef>
              <a:spcAft>
                <a:spcPts val="0"/>
              </a:spcAft>
              <a:buNone/>
            </a:pPr>
            <a:r>
              <a:rPr lang="en-US" sz="1700" b="1">
                <a:solidFill>
                  <a:srgbClr val="0E3055"/>
                </a:solidFill>
                <a:latin typeface="Source Sans Pro" panose="020B0503030403020204" pitchFamily="34" charset="0"/>
                <a:ea typeface="Source Sans Pro" panose="020B0503030403020204" pitchFamily="34" charset="0"/>
                <a:cs typeface="Archivo Black"/>
                <a:sym typeface="Archivo Black"/>
              </a:rPr>
              <a:t>- Emmanuel</a:t>
            </a:r>
            <a:endPar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endParaRPr>
          </a:p>
        </p:txBody>
      </p:sp>
      <p:sp>
        <p:nvSpPr>
          <p:cNvPr id="4" name="Google Shape;573;p36">
            <a:extLst>
              <a:ext uri="{FF2B5EF4-FFF2-40B4-BE49-F238E27FC236}">
                <a16:creationId xmlns:a16="http://schemas.microsoft.com/office/drawing/2014/main" id="{BBC1EBDC-DC64-CEFF-CC6E-3CDEF5D45700}"/>
              </a:ext>
            </a:extLst>
          </p:cNvPr>
          <p:cNvSpPr txBox="1"/>
          <p:nvPr/>
        </p:nvSpPr>
        <p:spPr>
          <a:xfrm>
            <a:off x="8112132" y="2451951"/>
            <a:ext cx="5680065" cy="30777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9A841"/>
                </a:solidFill>
                <a:latin typeface="Source Sans Pro" panose="020B0503030403020204" pitchFamily="34" charset="0"/>
                <a:ea typeface="Source Sans Pro" panose="020B0503030403020204" pitchFamily="34" charset="0"/>
                <a:cs typeface="Archivo Black"/>
                <a:sym typeface="Archivo Black"/>
              </a:rPr>
              <a:t>We love Employee Navigator! This system has been a "game changer" for our agency!</a:t>
            </a:r>
          </a:p>
          <a:p>
            <a:pPr marL="0" marR="0" lvl="0" indent="0" algn="ctr" rtl="0">
              <a:lnSpc>
                <a:spcPct val="100000"/>
              </a:lnSpc>
              <a:spcBef>
                <a:spcPts val="0"/>
              </a:spcBef>
              <a:spcAft>
                <a:spcPts val="0"/>
              </a:spcAft>
              <a:buNone/>
            </a:pPr>
            <a:r>
              <a:rPr lang="en-US" sz="4000" b="1">
                <a:solidFill>
                  <a:srgbClr val="39A841"/>
                </a:solidFill>
                <a:latin typeface="Source Sans Pro" panose="020B0503030403020204" pitchFamily="34" charset="0"/>
                <a:ea typeface="Source Sans Pro" panose="020B0503030403020204" pitchFamily="34" charset="0"/>
                <a:cs typeface="Archivo Black"/>
                <a:sym typeface="Archivo Black"/>
              </a:rPr>
              <a:t>- Karen</a:t>
            </a:r>
            <a:endParaRPr lang="en-US" sz="4000" b="1" i="0" u="none" strike="noStrike" cap="none">
              <a:solidFill>
                <a:srgbClr val="39A841"/>
              </a:solidFill>
              <a:latin typeface="Source Sans Pro" panose="020B0503030403020204" pitchFamily="34" charset="0"/>
              <a:ea typeface="Source Sans Pro" panose="020B0503030403020204" pitchFamily="34" charset="0"/>
              <a:cs typeface="Archivo Black"/>
              <a:sym typeface="Archivo Black"/>
            </a:endParaRPr>
          </a:p>
        </p:txBody>
      </p:sp>
      <p:sp>
        <p:nvSpPr>
          <p:cNvPr id="5" name="Google Shape;573;p36">
            <a:extLst>
              <a:ext uri="{FF2B5EF4-FFF2-40B4-BE49-F238E27FC236}">
                <a16:creationId xmlns:a16="http://schemas.microsoft.com/office/drawing/2014/main" id="{83082667-4C11-F925-2246-9A0774986ADA}"/>
              </a:ext>
            </a:extLst>
          </p:cNvPr>
          <p:cNvSpPr txBox="1"/>
          <p:nvPr/>
        </p:nvSpPr>
        <p:spPr>
          <a:xfrm>
            <a:off x="11781635" y="882748"/>
            <a:ext cx="5297480" cy="13080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Employee Navigator is very easy to use from setting up an account to the employees electing their benefits. It really encompasses everything needed to administer your benefits package.</a:t>
            </a:r>
          </a:p>
          <a:p>
            <a:pPr marL="0" marR="0" lvl="0" indent="0" algn="ctr" rtl="0">
              <a:lnSpc>
                <a:spcPct val="100000"/>
              </a:lnSpc>
              <a:spcBef>
                <a:spcPts val="0"/>
              </a:spcBef>
              <a:spcAft>
                <a:spcPts val="0"/>
              </a:spcAft>
              <a:buNone/>
            </a:pPr>
            <a:r>
              <a:rPr lang="en-US" sz="1700" b="1">
                <a:solidFill>
                  <a:srgbClr val="0E3055"/>
                </a:solidFill>
                <a:latin typeface="Source Sans Pro" panose="020B0503030403020204" pitchFamily="34" charset="0"/>
                <a:ea typeface="Source Sans Pro" panose="020B0503030403020204" pitchFamily="34" charset="0"/>
                <a:cs typeface="Archivo Black"/>
                <a:sym typeface="Archivo Black"/>
              </a:rPr>
              <a:t>- </a:t>
            </a:r>
            <a:r>
              <a:rPr lang="en-US" sz="1700" b="1" err="1">
                <a:solidFill>
                  <a:srgbClr val="0E3055"/>
                </a:solidFill>
                <a:latin typeface="Source Sans Pro" panose="020B0503030403020204" pitchFamily="34" charset="0"/>
                <a:ea typeface="Source Sans Pro" panose="020B0503030403020204" pitchFamily="34" charset="0"/>
                <a:cs typeface="Archivo Black"/>
                <a:sym typeface="Archivo Black"/>
              </a:rPr>
              <a:t>Chaunee</a:t>
            </a:r>
            <a:endPar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endParaRPr>
          </a:p>
        </p:txBody>
      </p:sp>
      <p:sp>
        <p:nvSpPr>
          <p:cNvPr id="6" name="Google Shape;573;p36">
            <a:extLst>
              <a:ext uri="{FF2B5EF4-FFF2-40B4-BE49-F238E27FC236}">
                <a16:creationId xmlns:a16="http://schemas.microsoft.com/office/drawing/2014/main" id="{3E628136-225E-8DC5-47ED-DD53E1A26374}"/>
              </a:ext>
            </a:extLst>
          </p:cNvPr>
          <p:cNvSpPr txBox="1"/>
          <p:nvPr/>
        </p:nvSpPr>
        <p:spPr>
          <a:xfrm>
            <a:off x="14063674" y="3336809"/>
            <a:ext cx="3983030" cy="13080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I love the fact that you can use this platform to work with many different carriers with such ease. Their support team is amazing also.</a:t>
            </a:r>
          </a:p>
          <a:p>
            <a:pPr marL="0" marR="0" lvl="0" indent="0" algn="ctr" rtl="0">
              <a:lnSpc>
                <a:spcPct val="100000"/>
              </a:lnSpc>
              <a:spcBef>
                <a:spcPts val="0"/>
              </a:spcBef>
              <a:spcAft>
                <a:spcPts val="0"/>
              </a:spcAft>
              <a:buNone/>
            </a:pPr>
            <a:r>
              <a:rPr lang="en-US" sz="1700" b="1">
                <a:solidFill>
                  <a:srgbClr val="0E3055"/>
                </a:solidFill>
                <a:latin typeface="Source Sans Pro" panose="020B0503030403020204" pitchFamily="34" charset="0"/>
                <a:ea typeface="Source Sans Pro" panose="020B0503030403020204" pitchFamily="34" charset="0"/>
                <a:cs typeface="Archivo Black"/>
                <a:sym typeface="Archivo Black"/>
              </a:rPr>
              <a:t>- Louis</a:t>
            </a:r>
            <a:endPar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endParaRPr>
          </a:p>
        </p:txBody>
      </p:sp>
      <p:sp>
        <p:nvSpPr>
          <p:cNvPr id="7" name="Google Shape;573;p36">
            <a:extLst>
              <a:ext uri="{FF2B5EF4-FFF2-40B4-BE49-F238E27FC236}">
                <a16:creationId xmlns:a16="http://schemas.microsoft.com/office/drawing/2014/main" id="{3AE7BCC1-EADC-8DEF-962F-8FF9604CCC17}"/>
              </a:ext>
            </a:extLst>
          </p:cNvPr>
          <p:cNvSpPr txBox="1"/>
          <p:nvPr/>
        </p:nvSpPr>
        <p:spPr>
          <a:xfrm>
            <a:off x="4056062" y="5529717"/>
            <a:ext cx="5680065" cy="13080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I love the end-user navigation. SO easy for employees to make their benefit elections. Being an admin HR user is also very easy. The customer support for premier users is 2nd to none.</a:t>
            </a:r>
          </a:p>
          <a:p>
            <a:pPr marL="0" marR="0" lvl="0" indent="0" algn="ctr" rtl="0">
              <a:lnSpc>
                <a:spcPct val="100000"/>
              </a:lnSpc>
              <a:spcBef>
                <a:spcPts val="0"/>
              </a:spcBef>
              <a:spcAft>
                <a:spcPts val="0"/>
              </a:spcAft>
              <a:buNone/>
            </a:pPr>
            <a:r>
              <a:rPr lang="en-US" sz="1700" b="1">
                <a:solidFill>
                  <a:srgbClr val="0E3055"/>
                </a:solidFill>
                <a:latin typeface="Source Sans Pro" panose="020B0503030403020204" pitchFamily="34" charset="0"/>
                <a:ea typeface="Source Sans Pro" panose="020B0503030403020204" pitchFamily="34" charset="0"/>
                <a:cs typeface="Archivo Black"/>
                <a:sym typeface="Archivo Black"/>
              </a:rPr>
              <a:t>- Melissa</a:t>
            </a:r>
            <a:endParaRPr lang="en-US" sz="17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endParaRP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Google Shape;246;p23"/>
          <p:cNvGrpSpPr/>
          <p:nvPr/>
        </p:nvGrpSpPr>
        <p:grpSpPr>
          <a:xfrm>
            <a:off x="9492302" y="7933494"/>
            <a:ext cx="6519322" cy="2353506"/>
            <a:chOff x="0" y="-47625"/>
            <a:chExt cx="1717023" cy="629378"/>
          </a:xfrm>
          <a:solidFill>
            <a:srgbClr val="39A841"/>
          </a:solidFill>
        </p:grpSpPr>
        <p:sp>
          <p:nvSpPr>
            <p:cNvPr id="247" name="Google Shape;247;p23"/>
            <p:cNvSpPr/>
            <p:nvPr/>
          </p:nvSpPr>
          <p:spPr>
            <a:xfrm>
              <a:off x="0" y="0"/>
              <a:ext cx="1717023" cy="581753"/>
            </a:xfrm>
            <a:custGeom>
              <a:avLst/>
              <a:gdLst/>
              <a:ahLst/>
              <a:cxnLst/>
              <a:rect l="l" t="t" r="r" b="b"/>
              <a:pathLst>
                <a:path w="1717023" h="581753" extrusionOk="0">
                  <a:moveTo>
                    <a:pt x="0" y="0"/>
                  </a:moveTo>
                  <a:lnTo>
                    <a:pt x="1717023" y="0"/>
                  </a:lnTo>
                  <a:lnTo>
                    <a:pt x="1717023" y="581753"/>
                  </a:lnTo>
                  <a:lnTo>
                    <a:pt x="0" y="581753"/>
                  </a:lnTo>
                  <a:close/>
                </a:path>
              </a:pathLst>
            </a:custGeom>
            <a:grpFill/>
            <a:ln>
              <a:noFill/>
            </a:ln>
          </p:spPr>
          <p:txBody>
            <a:bodyPr/>
            <a:lstStyle/>
            <a:p>
              <a:endParaRPr lang="en-US"/>
            </a:p>
          </p:txBody>
        </p:sp>
        <p:sp>
          <p:nvSpPr>
            <p:cNvPr id="248" name="Google Shape;248;p23"/>
            <p:cNvSpPr txBox="1"/>
            <p:nvPr/>
          </p:nvSpPr>
          <p:spPr>
            <a:xfrm>
              <a:off x="0" y="-47625"/>
              <a:ext cx="1717023" cy="629378"/>
            </a:xfrm>
            <a:prstGeom prst="rect">
              <a:avLst/>
            </a:prstGeom>
            <a:grpFill/>
            <a:ln>
              <a:noFill/>
            </a:ln>
          </p:spPr>
          <p:txBody>
            <a:bodyPr spcFirstLastPara="1" wrap="square" lIns="50800" tIns="50800" rIns="50800" bIns="50800" anchor="ctr" anchorCtr="0">
              <a:noAutofit/>
            </a:bodyPr>
            <a:lstStyle/>
            <a:p>
              <a:pPr marL="0" marR="0" lvl="0" indent="0" algn="l"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9" name="Google Shape;249;p23"/>
          <p:cNvGrpSpPr/>
          <p:nvPr/>
        </p:nvGrpSpPr>
        <p:grpSpPr>
          <a:xfrm>
            <a:off x="16011624" y="7933494"/>
            <a:ext cx="2276376" cy="2353506"/>
            <a:chOff x="0" y="-38100"/>
            <a:chExt cx="599539" cy="619853"/>
          </a:xfrm>
          <a:solidFill>
            <a:srgbClr val="0051AA"/>
          </a:solidFill>
        </p:grpSpPr>
        <p:sp>
          <p:nvSpPr>
            <p:cNvPr id="250" name="Google Shape;250;p23"/>
            <p:cNvSpPr/>
            <p:nvPr/>
          </p:nvSpPr>
          <p:spPr>
            <a:xfrm>
              <a:off x="0" y="0"/>
              <a:ext cx="599539" cy="581753"/>
            </a:xfrm>
            <a:custGeom>
              <a:avLst/>
              <a:gdLst/>
              <a:ahLst/>
              <a:cxnLst/>
              <a:rect l="l" t="t" r="r" b="b"/>
              <a:pathLst>
                <a:path w="599539" h="581753" extrusionOk="0">
                  <a:moveTo>
                    <a:pt x="0" y="0"/>
                  </a:moveTo>
                  <a:lnTo>
                    <a:pt x="599539" y="0"/>
                  </a:lnTo>
                  <a:lnTo>
                    <a:pt x="599539" y="581753"/>
                  </a:lnTo>
                  <a:lnTo>
                    <a:pt x="0" y="581753"/>
                  </a:lnTo>
                  <a:close/>
                </a:path>
              </a:pathLst>
            </a:custGeom>
            <a:grpFill/>
            <a:ln>
              <a:noFill/>
            </a:ln>
          </p:spPr>
          <p:txBody>
            <a:bodyPr/>
            <a:lstStyle/>
            <a:p>
              <a:endParaRPr lang="en-US"/>
            </a:p>
          </p:txBody>
        </p:sp>
        <p:sp>
          <p:nvSpPr>
            <p:cNvPr id="251" name="Google Shape;251;p23"/>
            <p:cNvSpPr txBox="1"/>
            <p:nvPr/>
          </p:nvSpPr>
          <p:spPr>
            <a:xfrm>
              <a:off x="0" y="-38100"/>
              <a:ext cx="599539" cy="619853"/>
            </a:xfrm>
            <a:prstGeom prst="rect">
              <a:avLst/>
            </a:prstGeom>
            <a:grp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2" name="Google Shape;252;p23"/>
          <p:cNvSpPr txBox="1"/>
          <p:nvPr/>
        </p:nvSpPr>
        <p:spPr>
          <a:xfrm>
            <a:off x="865353" y="482202"/>
            <a:ext cx="17253898" cy="984885"/>
          </a:xfrm>
          <a:prstGeom prst="rect">
            <a:avLst/>
          </a:prstGeom>
          <a:noFill/>
          <a:ln>
            <a:noFill/>
          </a:ln>
        </p:spPr>
        <p:txBody>
          <a:bodyPr spcFirstLastPara="1" wrap="square" lIns="0" tIns="0" rIns="0" bIns="0" anchor="t" anchorCtr="0">
            <a:spAutoFit/>
          </a:bodyPr>
          <a:lstStyle/>
          <a:p>
            <a:r>
              <a:rPr lang="en-US" sz="6400" b="1" i="0" u="none" strike="noStrike" cap="none">
                <a:solidFill>
                  <a:srgbClr val="0E3055"/>
                </a:solidFill>
                <a:latin typeface="Source Sans Pro"/>
                <a:ea typeface="Source Sans Pro"/>
                <a:cs typeface="Archivo Black"/>
                <a:sym typeface="Archivo Black"/>
              </a:rPr>
              <a:t> Employee </a:t>
            </a:r>
            <a:r>
              <a:rPr lang="en-US" sz="6400" b="1">
                <a:solidFill>
                  <a:srgbClr val="0E3055"/>
                </a:solidFill>
                <a:latin typeface="Source Sans Pro"/>
                <a:ea typeface="Source Sans Pro"/>
                <a:cs typeface="Archivo Black"/>
                <a:sym typeface="Archivo Black"/>
              </a:rPr>
              <a:t>Navigator’s</a:t>
            </a:r>
            <a:r>
              <a:rPr lang="en-US" sz="6400" b="1">
                <a:solidFill>
                  <a:srgbClr val="39A841"/>
                </a:solidFill>
                <a:latin typeface="Source Sans Pro"/>
                <a:ea typeface="Source Sans Pro"/>
                <a:cs typeface="Archivo Black"/>
                <a:sym typeface="Archivo Black"/>
              </a:rPr>
              <a:t> Integrations</a:t>
            </a:r>
            <a:endParaRPr sz="6400" b="1">
              <a:solidFill>
                <a:srgbClr val="39A841"/>
              </a:solidFill>
              <a:latin typeface="Source Sans Pro" panose="020B0503030403020204" pitchFamily="34" charset="0"/>
              <a:ea typeface="Source Sans Pro" panose="020B0503030403020204" pitchFamily="34" charset="0"/>
            </a:endParaRPr>
          </a:p>
        </p:txBody>
      </p:sp>
      <p:sp>
        <p:nvSpPr>
          <p:cNvPr id="255" name="Google Shape;255;p23"/>
          <p:cNvSpPr txBox="1"/>
          <p:nvPr/>
        </p:nvSpPr>
        <p:spPr>
          <a:xfrm>
            <a:off x="1369757" y="2378734"/>
            <a:ext cx="7425941" cy="7325082"/>
          </a:xfrm>
          <a:prstGeom prst="rect">
            <a:avLst/>
          </a:prstGeom>
          <a:noFill/>
          <a:ln>
            <a:noFill/>
          </a:ln>
        </p:spPr>
        <p:txBody>
          <a:bodyPr spcFirstLastPara="1" wrap="square" lIns="0" tIns="0" rIns="0" bIns="0" anchor="t" anchorCtr="0">
            <a:spAutoFit/>
          </a:bodyPr>
          <a:lstStyle/>
          <a:p>
            <a:r>
              <a:rPr lang="en-US" sz="2800" b="1">
                <a:solidFill>
                  <a:srgbClr val="0E3055"/>
                </a:solidFill>
                <a:latin typeface="Source Sans Pro"/>
                <a:ea typeface="Source Sans Pro"/>
                <a:cs typeface="Hind"/>
                <a:sym typeface="Hind"/>
              </a:rPr>
              <a:t>Say goodbye to manually processing enrollments and changes</a:t>
            </a:r>
          </a:p>
          <a:p>
            <a:r>
              <a:rPr lang="en-US" sz="2800">
                <a:solidFill>
                  <a:srgbClr val="0E3055"/>
                </a:solidFill>
                <a:latin typeface="Source Sans Pro"/>
                <a:ea typeface="Source Sans Pro"/>
                <a:cs typeface="Hind"/>
                <a:sym typeface="Hind"/>
              </a:rPr>
              <a:t>Employee Navigator connects directly with your preferred insurance carriers, payroll providers, and TPAs to deliver a truly seamless digital experience.</a:t>
            </a:r>
          </a:p>
          <a:p>
            <a:endParaRPr lang="en-US" sz="2800" b="1">
              <a:solidFill>
                <a:srgbClr val="0E3055"/>
              </a:solidFill>
              <a:latin typeface="Source Sans Pro"/>
              <a:ea typeface="Source Sans Pro"/>
              <a:cs typeface="Hind"/>
              <a:sym typeface="Hind"/>
            </a:endParaRPr>
          </a:p>
          <a:p>
            <a:r>
              <a:rPr lang="en-US" sz="2800" b="1">
                <a:solidFill>
                  <a:srgbClr val="0E3055"/>
                </a:solidFill>
                <a:latin typeface="Source Sans Pro"/>
                <a:ea typeface="Source Sans Pro"/>
                <a:cs typeface="Hind"/>
                <a:sym typeface="Hind"/>
              </a:rPr>
              <a:t>Access the industry’s largest integration marketplace</a:t>
            </a:r>
          </a:p>
          <a:p>
            <a:r>
              <a:rPr lang="en-US" sz="2800">
                <a:solidFill>
                  <a:srgbClr val="0E3055"/>
                </a:solidFill>
                <a:latin typeface="Source Sans Pro"/>
                <a:ea typeface="Source Sans Pro"/>
                <a:cs typeface="Hind"/>
                <a:sym typeface="Hind"/>
              </a:rPr>
              <a:t>With 500+ integrated partners, Employee Navigator offers unmatched connectivity for your business.</a:t>
            </a:r>
          </a:p>
          <a:p>
            <a:endParaRPr lang="en-US" sz="2800" b="1">
              <a:solidFill>
                <a:srgbClr val="0E3055"/>
              </a:solidFill>
              <a:latin typeface="Source Sans Pro"/>
              <a:ea typeface="Source Sans Pro"/>
              <a:cs typeface="Hind"/>
              <a:sym typeface="Hind"/>
            </a:endParaRPr>
          </a:p>
          <a:p>
            <a:r>
              <a:rPr lang="en-US" sz="2800" b="1">
                <a:solidFill>
                  <a:srgbClr val="0E3055"/>
                </a:solidFill>
                <a:latin typeface="Source Sans Pro"/>
                <a:ea typeface="Source Sans Pro"/>
                <a:cs typeface="Hind"/>
                <a:sym typeface="Hind"/>
              </a:rPr>
              <a:t>Reduce errors and eliminate manual work</a:t>
            </a:r>
          </a:p>
          <a:p>
            <a:r>
              <a:rPr lang="en-US" sz="2800">
                <a:solidFill>
                  <a:srgbClr val="0E3055"/>
                </a:solidFill>
                <a:latin typeface="Source Sans Pro"/>
                <a:ea typeface="Source Sans Pro"/>
                <a:cs typeface="Hind"/>
                <a:sym typeface="Hind"/>
              </a:rPr>
              <a:t>Keep your data in sync automatically and gain peace of mind knowing everything updates accurately and on time.</a:t>
            </a:r>
          </a:p>
        </p:txBody>
      </p:sp>
      <p:pic>
        <p:nvPicPr>
          <p:cNvPr id="2" name="Graphic 1" descr="Arrow Right with solid fill">
            <a:extLst>
              <a:ext uri="{FF2B5EF4-FFF2-40B4-BE49-F238E27FC236}">
                <a16:creationId xmlns:a16="http://schemas.microsoft.com/office/drawing/2014/main" id="{4B0366AE-8F0B-7CC1-E051-D27E694EC3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88505" y="8653047"/>
            <a:ext cx="914400" cy="914400"/>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6039FE3D-CA95-EFFD-C77E-8AC1CF8076FF}"/>
              </a:ext>
            </a:extLst>
          </p:cNvPr>
          <p:cNvPicPr>
            <a:picLocks noChangeAspect="1"/>
          </p:cNvPicPr>
          <p:nvPr/>
        </p:nvPicPr>
        <p:blipFill>
          <a:blip r:embed="rId6"/>
          <a:stretch>
            <a:fillRect/>
          </a:stretch>
        </p:blipFill>
        <p:spPr>
          <a:xfrm>
            <a:off x="8375462" y="2569689"/>
            <a:ext cx="9316302" cy="625650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a:extLst>
            <a:ext uri="{FF2B5EF4-FFF2-40B4-BE49-F238E27FC236}">
              <a16:creationId xmlns:a16="http://schemas.microsoft.com/office/drawing/2014/main" id="{911BC375-A0A9-5B8D-0922-CCE9ECA4AE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0E21E3B-51AC-1C2F-50AC-C5E775FDA63B}"/>
              </a:ext>
            </a:extLst>
          </p:cNvPr>
          <p:cNvSpPr/>
          <p:nvPr/>
        </p:nvSpPr>
        <p:spPr>
          <a:xfrm>
            <a:off x="14534085" y="7597931"/>
            <a:ext cx="3579114" cy="22369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Google Shape;377;p28">
            <a:extLst>
              <a:ext uri="{FF2B5EF4-FFF2-40B4-BE49-F238E27FC236}">
                <a16:creationId xmlns:a16="http://schemas.microsoft.com/office/drawing/2014/main" id="{DCD5B888-AD96-7C18-727E-543CAACA637D}"/>
              </a:ext>
            </a:extLst>
          </p:cNvPr>
          <p:cNvSpPr txBox="1"/>
          <p:nvPr/>
        </p:nvSpPr>
        <p:spPr>
          <a:xfrm>
            <a:off x="1095374" y="589092"/>
            <a:ext cx="16583025" cy="984885"/>
          </a:xfrm>
          <a:prstGeom prst="rect">
            <a:avLst/>
          </a:prstGeom>
          <a:noFill/>
          <a:ln>
            <a:noFill/>
          </a:ln>
        </p:spPr>
        <p:txBody>
          <a:bodyPr spcFirstLastPara="1" wrap="square" lIns="0" tIns="0" rIns="0" bIns="0" anchor="t" anchorCtr="0">
            <a:spAutoFit/>
          </a:bodyPr>
          <a:lstStyle/>
          <a:p>
            <a:r>
              <a:rPr lang="en-US" sz="6400" b="1" i="0" u="none" strike="noStrike" cap="none">
                <a:solidFill>
                  <a:srgbClr val="0E3055"/>
                </a:solidFill>
                <a:latin typeface="Source Sans Pro"/>
                <a:ea typeface="Source Sans Pro"/>
                <a:cs typeface="Archivo Black"/>
                <a:sym typeface="Archivo Black"/>
              </a:rPr>
              <a:t>Payroll Integrations: </a:t>
            </a:r>
            <a:r>
              <a:rPr lang="en-US" sz="6400" b="1" i="0" u="none" strike="noStrike" cap="none">
                <a:solidFill>
                  <a:srgbClr val="39A841"/>
                </a:solidFill>
                <a:latin typeface="Source Sans Pro"/>
                <a:ea typeface="Source Sans Pro"/>
                <a:cs typeface="Archivo Black"/>
                <a:sym typeface="Archivo Black"/>
              </a:rPr>
              <a:t>Single Sign-On (SSO)</a:t>
            </a:r>
          </a:p>
        </p:txBody>
      </p:sp>
      <p:sp>
        <p:nvSpPr>
          <p:cNvPr id="13" name="TextBox 12">
            <a:extLst>
              <a:ext uri="{FF2B5EF4-FFF2-40B4-BE49-F238E27FC236}">
                <a16:creationId xmlns:a16="http://schemas.microsoft.com/office/drawing/2014/main" id="{96F87CE0-A29F-8693-70C8-3FFD5E6E358A}"/>
              </a:ext>
            </a:extLst>
          </p:cNvPr>
          <p:cNvSpPr txBox="1"/>
          <p:nvPr/>
        </p:nvSpPr>
        <p:spPr>
          <a:xfrm>
            <a:off x="1095373" y="2607408"/>
            <a:ext cx="7664463" cy="2677656"/>
          </a:xfrm>
          <a:prstGeom prst="rect">
            <a:avLst/>
          </a:prstGeom>
          <a:noFill/>
        </p:spPr>
        <p:txBody>
          <a:bodyPr wrap="square" rtlCol="0">
            <a:spAutoFit/>
          </a:bodyPr>
          <a:lstStyle/>
          <a:p>
            <a:r>
              <a:rPr lang="en-US" sz="2800" b="1">
                <a:solidFill>
                  <a:srgbClr val="0E3055"/>
                </a:solidFill>
                <a:latin typeface="Source Sans Pro" panose="020B0503030403020204" pitchFamily="34" charset="0"/>
                <a:ea typeface="Source Sans Pro" panose="020B0503030403020204" pitchFamily="34" charset="0"/>
              </a:rPr>
              <a:t>Single Sign-On (SSO) functionality allows your employees to seamlessly log in to Employee Navigator, without a username or password when they access the SSO within their self-service portal in Payroll. </a:t>
            </a:r>
          </a:p>
          <a:p>
            <a:endParaRPr lang="en-US" sz="2800" b="1">
              <a:solidFill>
                <a:srgbClr val="0E3055"/>
              </a:solidFill>
              <a:latin typeface="Source Sans Pro" panose="020B0503030403020204" pitchFamily="34" charset="0"/>
              <a:ea typeface="Source Sans Pro" panose="020B0503030403020204" pitchFamily="34" charset="0"/>
            </a:endParaRPr>
          </a:p>
        </p:txBody>
      </p:sp>
      <p:pic>
        <p:nvPicPr>
          <p:cNvPr id="10" name="Picture 9" descr="A screenshot of a login screen&#10;&#10;AI-generated content may be incorrect.">
            <a:extLst>
              <a:ext uri="{FF2B5EF4-FFF2-40B4-BE49-F238E27FC236}">
                <a16:creationId xmlns:a16="http://schemas.microsoft.com/office/drawing/2014/main" id="{EDA0C715-A161-66FC-3E98-87DE03E2B1EB}"/>
              </a:ext>
            </a:extLst>
          </p:cNvPr>
          <p:cNvPicPr>
            <a:picLocks noChangeAspect="1"/>
          </p:cNvPicPr>
          <p:nvPr/>
        </p:nvPicPr>
        <p:blipFill>
          <a:blip r:embed="rId3"/>
          <a:stretch>
            <a:fillRect/>
          </a:stretch>
        </p:blipFill>
        <p:spPr>
          <a:xfrm>
            <a:off x="9528164" y="2689069"/>
            <a:ext cx="8095829" cy="5652249"/>
          </a:xfrm>
          <a:prstGeom prst="rect">
            <a:avLst/>
          </a:prstGeom>
        </p:spPr>
      </p:pic>
      <p:grpSp>
        <p:nvGrpSpPr>
          <p:cNvPr id="4" name="Google Shape;246;p23">
            <a:extLst>
              <a:ext uri="{FF2B5EF4-FFF2-40B4-BE49-F238E27FC236}">
                <a16:creationId xmlns:a16="http://schemas.microsoft.com/office/drawing/2014/main" id="{408F783B-53A1-3CC8-6009-5401F413BEC7}"/>
              </a:ext>
            </a:extLst>
          </p:cNvPr>
          <p:cNvGrpSpPr/>
          <p:nvPr/>
        </p:nvGrpSpPr>
        <p:grpSpPr>
          <a:xfrm>
            <a:off x="0" y="7933494"/>
            <a:ext cx="6519322" cy="2353506"/>
            <a:chOff x="0" y="-47625"/>
            <a:chExt cx="1717023" cy="629378"/>
          </a:xfrm>
          <a:solidFill>
            <a:srgbClr val="39A841"/>
          </a:solidFill>
        </p:grpSpPr>
        <p:sp>
          <p:nvSpPr>
            <p:cNvPr id="6" name="Google Shape;247;p23">
              <a:extLst>
                <a:ext uri="{FF2B5EF4-FFF2-40B4-BE49-F238E27FC236}">
                  <a16:creationId xmlns:a16="http://schemas.microsoft.com/office/drawing/2014/main" id="{8BB19667-4746-EA62-5674-A005478809A2}"/>
                </a:ext>
              </a:extLst>
            </p:cNvPr>
            <p:cNvSpPr/>
            <p:nvPr/>
          </p:nvSpPr>
          <p:spPr>
            <a:xfrm>
              <a:off x="0" y="0"/>
              <a:ext cx="1717023" cy="581753"/>
            </a:xfrm>
            <a:custGeom>
              <a:avLst/>
              <a:gdLst/>
              <a:ahLst/>
              <a:cxnLst/>
              <a:rect l="l" t="t" r="r" b="b"/>
              <a:pathLst>
                <a:path w="1717023" h="581753" extrusionOk="0">
                  <a:moveTo>
                    <a:pt x="0" y="0"/>
                  </a:moveTo>
                  <a:lnTo>
                    <a:pt x="1717023" y="0"/>
                  </a:lnTo>
                  <a:lnTo>
                    <a:pt x="1717023" y="581753"/>
                  </a:lnTo>
                  <a:lnTo>
                    <a:pt x="0" y="581753"/>
                  </a:lnTo>
                  <a:close/>
                </a:path>
              </a:pathLst>
            </a:custGeom>
            <a:grpFill/>
            <a:ln>
              <a:noFill/>
            </a:ln>
          </p:spPr>
          <p:txBody>
            <a:bodyPr/>
            <a:lstStyle/>
            <a:p>
              <a:endParaRPr lang="en-US"/>
            </a:p>
          </p:txBody>
        </p:sp>
        <p:sp>
          <p:nvSpPr>
            <p:cNvPr id="9" name="Google Shape;248;p23">
              <a:extLst>
                <a:ext uri="{FF2B5EF4-FFF2-40B4-BE49-F238E27FC236}">
                  <a16:creationId xmlns:a16="http://schemas.microsoft.com/office/drawing/2014/main" id="{229B9B8D-D16B-6C95-7C95-242EB83017C7}"/>
                </a:ext>
              </a:extLst>
            </p:cNvPr>
            <p:cNvSpPr txBox="1"/>
            <p:nvPr/>
          </p:nvSpPr>
          <p:spPr>
            <a:xfrm>
              <a:off x="0" y="-47625"/>
              <a:ext cx="1717023" cy="629378"/>
            </a:xfrm>
            <a:prstGeom prst="rect">
              <a:avLst/>
            </a:prstGeom>
            <a:grpFill/>
            <a:ln>
              <a:noFill/>
            </a:ln>
          </p:spPr>
          <p:txBody>
            <a:bodyPr spcFirstLastPara="1" wrap="square" lIns="50800" tIns="50800" rIns="50800" bIns="50800" anchor="ctr" anchorCtr="0">
              <a:noAutofit/>
            </a:bodyPr>
            <a:lstStyle/>
            <a:p>
              <a:pPr marL="0" marR="0" lvl="0" indent="0" algn="l"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 name="Google Shape;249;p23">
            <a:extLst>
              <a:ext uri="{FF2B5EF4-FFF2-40B4-BE49-F238E27FC236}">
                <a16:creationId xmlns:a16="http://schemas.microsoft.com/office/drawing/2014/main" id="{EA385EBC-789C-AE56-AA60-6FF9EA01FADA}"/>
              </a:ext>
            </a:extLst>
          </p:cNvPr>
          <p:cNvGrpSpPr/>
          <p:nvPr/>
        </p:nvGrpSpPr>
        <p:grpSpPr>
          <a:xfrm>
            <a:off x="6483462" y="7933494"/>
            <a:ext cx="2276376" cy="2353506"/>
            <a:chOff x="0" y="-38100"/>
            <a:chExt cx="599539" cy="619853"/>
          </a:xfrm>
          <a:solidFill>
            <a:srgbClr val="0051AA"/>
          </a:solidFill>
        </p:grpSpPr>
        <p:sp>
          <p:nvSpPr>
            <p:cNvPr id="15" name="Google Shape;250;p23">
              <a:extLst>
                <a:ext uri="{FF2B5EF4-FFF2-40B4-BE49-F238E27FC236}">
                  <a16:creationId xmlns:a16="http://schemas.microsoft.com/office/drawing/2014/main" id="{E06FABC1-2045-465E-B571-F8DF2705F399}"/>
                </a:ext>
              </a:extLst>
            </p:cNvPr>
            <p:cNvSpPr/>
            <p:nvPr/>
          </p:nvSpPr>
          <p:spPr>
            <a:xfrm>
              <a:off x="0" y="0"/>
              <a:ext cx="599539" cy="581753"/>
            </a:xfrm>
            <a:custGeom>
              <a:avLst/>
              <a:gdLst/>
              <a:ahLst/>
              <a:cxnLst/>
              <a:rect l="l" t="t" r="r" b="b"/>
              <a:pathLst>
                <a:path w="599539" h="581753" extrusionOk="0">
                  <a:moveTo>
                    <a:pt x="0" y="0"/>
                  </a:moveTo>
                  <a:lnTo>
                    <a:pt x="599539" y="0"/>
                  </a:lnTo>
                  <a:lnTo>
                    <a:pt x="599539" y="581753"/>
                  </a:lnTo>
                  <a:lnTo>
                    <a:pt x="0" y="581753"/>
                  </a:lnTo>
                  <a:close/>
                </a:path>
              </a:pathLst>
            </a:custGeom>
            <a:grpFill/>
            <a:ln>
              <a:noFill/>
            </a:ln>
          </p:spPr>
          <p:txBody>
            <a:bodyPr/>
            <a:lstStyle/>
            <a:p>
              <a:endParaRPr lang="en-US"/>
            </a:p>
          </p:txBody>
        </p:sp>
        <p:sp>
          <p:nvSpPr>
            <p:cNvPr id="16" name="Google Shape;251;p23">
              <a:extLst>
                <a:ext uri="{FF2B5EF4-FFF2-40B4-BE49-F238E27FC236}">
                  <a16:creationId xmlns:a16="http://schemas.microsoft.com/office/drawing/2014/main" id="{624F0F51-7F64-B9C3-219C-F5CA803D8543}"/>
                </a:ext>
              </a:extLst>
            </p:cNvPr>
            <p:cNvSpPr txBox="1"/>
            <p:nvPr/>
          </p:nvSpPr>
          <p:spPr>
            <a:xfrm>
              <a:off x="0" y="-38100"/>
              <a:ext cx="599539" cy="619853"/>
            </a:xfrm>
            <a:prstGeom prst="rect">
              <a:avLst/>
            </a:prstGeom>
            <a:grp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7" name="Graphic 16" descr="Arrow Right with solid fill">
            <a:extLst>
              <a:ext uri="{FF2B5EF4-FFF2-40B4-BE49-F238E27FC236}">
                <a16:creationId xmlns:a16="http://schemas.microsoft.com/office/drawing/2014/main" id="{0BF8601E-5CD4-5F50-A7B2-78DD7EEF6B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0343" y="8653047"/>
            <a:ext cx="914400" cy="914400"/>
          </a:xfrm>
          <a:prstGeom prst="rect">
            <a:avLst/>
          </a:prstGeom>
        </p:spPr>
      </p:pic>
    </p:spTree>
    <p:extLst>
      <p:ext uri="{BB962C8B-B14F-4D97-AF65-F5344CB8AC3E}">
        <p14:creationId xmlns:p14="http://schemas.microsoft.com/office/powerpoint/2010/main" val="228033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26"/>
          <p:cNvGrpSpPr/>
          <p:nvPr/>
        </p:nvGrpSpPr>
        <p:grpSpPr>
          <a:xfrm>
            <a:off x="7414688" y="6106567"/>
            <a:ext cx="9844612" cy="4180433"/>
            <a:chOff x="0" y="-28575"/>
            <a:chExt cx="2592820" cy="1101019"/>
          </a:xfrm>
          <a:solidFill>
            <a:srgbClr val="0051AA"/>
          </a:solidFill>
        </p:grpSpPr>
        <p:sp>
          <p:nvSpPr>
            <p:cNvPr id="318" name="Google Shape;318;p26"/>
            <p:cNvSpPr/>
            <p:nvPr/>
          </p:nvSpPr>
          <p:spPr>
            <a:xfrm>
              <a:off x="0" y="0"/>
              <a:ext cx="2592820" cy="1072444"/>
            </a:xfrm>
            <a:custGeom>
              <a:avLst/>
              <a:gdLst/>
              <a:ahLst/>
              <a:cxnLst/>
              <a:rect l="l" t="t" r="r" b="b"/>
              <a:pathLst>
                <a:path w="2592820" h="1072444" extrusionOk="0">
                  <a:moveTo>
                    <a:pt x="0" y="0"/>
                  </a:moveTo>
                  <a:lnTo>
                    <a:pt x="2592820" y="0"/>
                  </a:lnTo>
                  <a:lnTo>
                    <a:pt x="2592820" y="1072444"/>
                  </a:lnTo>
                  <a:lnTo>
                    <a:pt x="0" y="1072444"/>
                  </a:lnTo>
                  <a:close/>
                </a:path>
              </a:pathLst>
            </a:custGeom>
            <a:grpFill/>
            <a:ln>
              <a:noFill/>
            </a:ln>
          </p:spPr>
          <p:txBody>
            <a:bodyPr/>
            <a:lstStyle/>
            <a:p>
              <a:endParaRPr lang="en-US"/>
            </a:p>
          </p:txBody>
        </p:sp>
        <p:sp>
          <p:nvSpPr>
            <p:cNvPr id="319" name="Google Shape;319;p26"/>
            <p:cNvSpPr txBox="1"/>
            <p:nvPr/>
          </p:nvSpPr>
          <p:spPr>
            <a:xfrm>
              <a:off x="0" y="-28575"/>
              <a:ext cx="2592820" cy="1101019"/>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1" name="Google Shape;321;p26"/>
          <p:cNvGrpSpPr/>
          <p:nvPr/>
        </p:nvGrpSpPr>
        <p:grpSpPr>
          <a:xfrm>
            <a:off x="17259300" y="6106567"/>
            <a:ext cx="1028700" cy="4180433"/>
            <a:chOff x="0" y="-28575"/>
            <a:chExt cx="270933" cy="1101019"/>
          </a:xfrm>
          <a:solidFill>
            <a:srgbClr val="39A841"/>
          </a:solidFill>
        </p:grpSpPr>
        <p:sp>
          <p:nvSpPr>
            <p:cNvPr id="322" name="Google Shape;322;p26"/>
            <p:cNvSpPr/>
            <p:nvPr/>
          </p:nvSpPr>
          <p:spPr>
            <a:xfrm>
              <a:off x="0" y="0"/>
              <a:ext cx="270933" cy="1072444"/>
            </a:xfrm>
            <a:custGeom>
              <a:avLst/>
              <a:gdLst/>
              <a:ahLst/>
              <a:cxnLst/>
              <a:rect l="l" t="t" r="r" b="b"/>
              <a:pathLst>
                <a:path w="270933" h="1072444" extrusionOk="0">
                  <a:moveTo>
                    <a:pt x="0" y="0"/>
                  </a:moveTo>
                  <a:lnTo>
                    <a:pt x="270933" y="0"/>
                  </a:lnTo>
                  <a:lnTo>
                    <a:pt x="270933" y="1072444"/>
                  </a:lnTo>
                  <a:lnTo>
                    <a:pt x="0" y="1072444"/>
                  </a:lnTo>
                  <a:close/>
                </a:path>
              </a:pathLst>
            </a:custGeom>
            <a:grpFill/>
            <a:ln>
              <a:noFill/>
            </a:ln>
          </p:spPr>
          <p:txBody>
            <a:bodyPr/>
            <a:lstStyle/>
            <a:p>
              <a:endParaRPr lang="en-US"/>
            </a:p>
          </p:txBody>
        </p:sp>
        <p:sp>
          <p:nvSpPr>
            <p:cNvPr id="323" name="Google Shape;323;p26"/>
            <p:cNvSpPr txBox="1"/>
            <p:nvPr/>
          </p:nvSpPr>
          <p:spPr>
            <a:xfrm>
              <a:off x="0" y="-28575"/>
              <a:ext cx="270933" cy="1101019"/>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4" name="Google Shape;324;p26"/>
          <p:cNvGrpSpPr/>
          <p:nvPr/>
        </p:nvGrpSpPr>
        <p:grpSpPr>
          <a:xfrm>
            <a:off x="17259300" y="-108496"/>
            <a:ext cx="1028700" cy="6323559"/>
            <a:chOff x="0" y="-28575"/>
            <a:chExt cx="270933" cy="1665464"/>
          </a:xfrm>
          <a:solidFill>
            <a:srgbClr val="39A841"/>
          </a:solidFill>
        </p:grpSpPr>
        <p:sp>
          <p:nvSpPr>
            <p:cNvPr id="325" name="Google Shape;325;p26"/>
            <p:cNvSpPr/>
            <p:nvPr/>
          </p:nvSpPr>
          <p:spPr>
            <a:xfrm>
              <a:off x="0" y="0"/>
              <a:ext cx="270933" cy="1636889"/>
            </a:xfrm>
            <a:custGeom>
              <a:avLst/>
              <a:gdLst/>
              <a:ahLst/>
              <a:cxnLst/>
              <a:rect l="l" t="t" r="r" b="b"/>
              <a:pathLst>
                <a:path w="270933" h="1636889" extrusionOk="0">
                  <a:moveTo>
                    <a:pt x="0" y="0"/>
                  </a:moveTo>
                  <a:lnTo>
                    <a:pt x="270933" y="0"/>
                  </a:lnTo>
                  <a:lnTo>
                    <a:pt x="270933" y="1636889"/>
                  </a:lnTo>
                  <a:lnTo>
                    <a:pt x="0" y="1636889"/>
                  </a:lnTo>
                  <a:close/>
                </a:path>
              </a:pathLst>
            </a:custGeom>
            <a:grpFill/>
            <a:ln>
              <a:noFill/>
            </a:ln>
          </p:spPr>
          <p:txBody>
            <a:bodyPr/>
            <a:lstStyle/>
            <a:p>
              <a:endParaRPr lang="en-US"/>
            </a:p>
          </p:txBody>
        </p:sp>
        <p:sp>
          <p:nvSpPr>
            <p:cNvPr id="326" name="Google Shape;326;p26"/>
            <p:cNvSpPr txBox="1"/>
            <p:nvPr/>
          </p:nvSpPr>
          <p:spPr>
            <a:xfrm>
              <a:off x="0" y="-28575"/>
              <a:ext cx="270933" cy="1665464"/>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7" name="Google Shape;327;p26"/>
          <p:cNvGrpSpPr/>
          <p:nvPr/>
        </p:nvGrpSpPr>
        <p:grpSpPr>
          <a:xfrm>
            <a:off x="6706659" y="1134423"/>
            <a:ext cx="1416057" cy="1524553"/>
            <a:chOff x="0" y="-28575"/>
            <a:chExt cx="372953" cy="401528"/>
          </a:xfrm>
          <a:solidFill>
            <a:srgbClr val="E9F2FB"/>
          </a:solidFill>
        </p:grpSpPr>
        <p:sp>
          <p:nvSpPr>
            <p:cNvPr id="328" name="Google Shape;328;p26"/>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29" name="Google Shape;329;p26"/>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0" name="Google Shape;330;p26"/>
          <p:cNvSpPr txBox="1"/>
          <p:nvPr/>
        </p:nvSpPr>
        <p:spPr>
          <a:xfrm>
            <a:off x="9881711" y="7481127"/>
            <a:ext cx="5618593" cy="1181862"/>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6400" b="1" i="0" u="none" strike="noStrike" cap="none">
                <a:solidFill>
                  <a:schemeClr val="bg1"/>
                </a:solidFill>
                <a:latin typeface="Source Sans Pro" panose="020B0503030403020204" pitchFamily="34" charset="0"/>
                <a:ea typeface="Source Sans Pro" panose="020B0503030403020204" pitchFamily="34" charset="0"/>
                <a:cs typeface="Archivo Black"/>
                <a:sym typeface="Archivo Black"/>
              </a:rPr>
              <a:t>Centralized HR</a:t>
            </a:r>
            <a:endParaRPr sz="6400" b="1">
              <a:solidFill>
                <a:schemeClr val="bg1"/>
              </a:solidFill>
              <a:latin typeface="Source Sans Pro" panose="020B0503030403020204" pitchFamily="34" charset="0"/>
              <a:ea typeface="Source Sans Pro" panose="020B0503030403020204" pitchFamily="34" charset="0"/>
            </a:endParaRPr>
          </a:p>
        </p:txBody>
      </p:sp>
      <p:sp>
        <p:nvSpPr>
          <p:cNvPr id="331" name="Google Shape;331;p26"/>
          <p:cNvSpPr txBox="1"/>
          <p:nvPr/>
        </p:nvSpPr>
        <p:spPr>
          <a:xfrm>
            <a:off x="676274" y="3707650"/>
            <a:ext cx="4111645" cy="603242"/>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Employee Self-Service</a:t>
            </a:r>
            <a:endParaRPr sz="2800">
              <a:solidFill>
                <a:srgbClr val="0E3055"/>
              </a:solidFill>
              <a:latin typeface="Source Sans Pro" panose="020B0503030403020204" pitchFamily="34" charset="0"/>
              <a:ea typeface="Source Sans Pro" panose="020B0503030403020204" pitchFamily="34" charset="0"/>
            </a:endParaRPr>
          </a:p>
        </p:txBody>
      </p:sp>
      <p:sp>
        <p:nvSpPr>
          <p:cNvPr id="332" name="Google Shape;332;p26"/>
          <p:cNvSpPr txBox="1"/>
          <p:nvPr/>
        </p:nvSpPr>
        <p:spPr>
          <a:xfrm>
            <a:off x="-95251" y="1346262"/>
            <a:ext cx="4964171" cy="86177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Streamline Employee Management</a:t>
            </a:r>
            <a:endParaRPr sz="2800">
              <a:solidFill>
                <a:srgbClr val="0E3055"/>
              </a:solidFill>
              <a:latin typeface="Source Sans Pro" panose="020B0503030403020204" pitchFamily="34" charset="0"/>
              <a:ea typeface="Source Sans Pro" panose="020B0503030403020204" pitchFamily="34" charset="0"/>
            </a:endParaRPr>
          </a:p>
        </p:txBody>
      </p:sp>
      <p:sp>
        <p:nvSpPr>
          <p:cNvPr id="333" name="Google Shape;333;p26"/>
          <p:cNvSpPr txBox="1"/>
          <p:nvPr/>
        </p:nvSpPr>
        <p:spPr>
          <a:xfrm>
            <a:off x="238125" y="6053996"/>
            <a:ext cx="4630795" cy="603242"/>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Enhance Communication</a:t>
            </a:r>
            <a:endParaRPr sz="2800">
              <a:solidFill>
                <a:srgbClr val="0E3055"/>
              </a:solidFill>
              <a:latin typeface="Source Sans Pro" panose="020B0503030403020204" pitchFamily="34" charset="0"/>
              <a:ea typeface="Source Sans Pro" panose="020B0503030403020204" pitchFamily="34" charset="0"/>
            </a:endParaRPr>
          </a:p>
        </p:txBody>
      </p:sp>
      <p:sp>
        <p:nvSpPr>
          <p:cNvPr id="334" name="Google Shape;334;p26"/>
          <p:cNvSpPr txBox="1"/>
          <p:nvPr/>
        </p:nvSpPr>
        <p:spPr>
          <a:xfrm>
            <a:off x="526775" y="8361368"/>
            <a:ext cx="4342146" cy="603242"/>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Online Employee Directory</a:t>
            </a:r>
            <a:endParaRPr sz="2800">
              <a:solidFill>
                <a:srgbClr val="0E3055"/>
              </a:solidFill>
              <a:latin typeface="Source Sans Pro" panose="020B0503030403020204" pitchFamily="34" charset="0"/>
              <a:ea typeface="Source Sans Pro" panose="020B0503030403020204" pitchFamily="34" charset="0"/>
            </a:endParaRPr>
          </a:p>
        </p:txBody>
      </p:sp>
      <p:sp>
        <p:nvSpPr>
          <p:cNvPr id="335" name="Google Shape;335;p26"/>
          <p:cNvSpPr txBox="1"/>
          <p:nvPr/>
        </p:nvSpPr>
        <p:spPr>
          <a:xfrm>
            <a:off x="1246252" y="4300290"/>
            <a:ext cx="3541667" cy="689420"/>
          </a:xfrm>
          <a:prstGeom prst="rect">
            <a:avLst/>
          </a:prstGeom>
          <a:noFill/>
          <a:ln>
            <a:noFill/>
          </a:ln>
        </p:spPr>
        <p:txBody>
          <a:bodyPr spcFirstLastPara="1" wrap="square" lIns="0" tIns="0" rIns="0" bIns="0" anchor="t" anchorCtr="0">
            <a:spAutoFit/>
          </a:bodyPr>
          <a:lstStyle/>
          <a:p>
            <a:pPr marL="0" marR="0" lvl="0" indent="0" algn="r" rtl="0">
              <a:lnSpc>
                <a:spcPct val="140018"/>
              </a:lnSpc>
              <a:spcBef>
                <a:spcPts val="0"/>
              </a:spcBef>
              <a:spcAft>
                <a:spcPts val="0"/>
              </a:spcAft>
              <a:buNone/>
            </a:pPr>
            <a:r>
              <a:rPr lang="en-US" sz="1600" b="0" i="0" u="none" strike="noStrike" cap="none">
                <a:solidFill>
                  <a:srgbClr val="0E3055"/>
                </a:solidFill>
                <a:latin typeface="Source Sans Pro" panose="020B0503030403020204" pitchFamily="34" charset="0"/>
                <a:ea typeface="Source Sans Pro" panose="020B0503030403020204" pitchFamily="34" charset="0"/>
                <a:cs typeface="Hind"/>
                <a:sym typeface="Hind"/>
              </a:rPr>
              <a:t>Easy-to-use self-service portal puts employees in the driver’s seat</a:t>
            </a:r>
            <a:endParaRPr sz="1600">
              <a:solidFill>
                <a:srgbClr val="0E3055"/>
              </a:solidFill>
              <a:latin typeface="Source Sans Pro" panose="020B0503030403020204" pitchFamily="34" charset="0"/>
              <a:ea typeface="Source Sans Pro" panose="020B0503030403020204" pitchFamily="34" charset="0"/>
            </a:endParaRPr>
          </a:p>
        </p:txBody>
      </p:sp>
      <p:sp>
        <p:nvSpPr>
          <p:cNvPr id="336" name="Google Shape;336;p26"/>
          <p:cNvSpPr txBox="1"/>
          <p:nvPr/>
        </p:nvSpPr>
        <p:spPr>
          <a:xfrm>
            <a:off x="1100055" y="2215165"/>
            <a:ext cx="3768865" cy="689420"/>
          </a:xfrm>
          <a:prstGeom prst="rect">
            <a:avLst/>
          </a:prstGeom>
          <a:noFill/>
          <a:ln>
            <a:noFill/>
          </a:ln>
        </p:spPr>
        <p:txBody>
          <a:bodyPr spcFirstLastPara="1" wrap="square" lIns="0" tIns="0" rIns="0" bIns="0" anchor="t" anchorCtr="0">
            <a:spAutoFit/>
          </a:bodyPr>
          <a:lstStyle/>
          <a:p>
            <a:pPr algn="r">
              <a:lnSpc>
                <a:spcPct val="140018"/>
              </a:lnSpc>
            </a:pPr>
            <a:r>
              <a:rPr lang="en-US" sz="1600" b="0" i="0" u="none" strike="noStrike" cap="none">
                <a:solidFill>
                  <a:srgbClr val="0E3055"/>
                </a:solidFill>
                <a:latin typeface="Source Sans Pro"/>
                <a:ea typeface="Source Sans Pro"/>
                <a:cs typeface="Hind"/>
                <a:sym typeface="Hind"/>
              </a:rPr>
              <a:t>Know instantly when enrollment events occur </a:t>
            </a:r>
            <a:r>
              <a:rPr lang="en-US" sz="1600">
                <a:solidFill>
                  <a:srgbClr val="0E3055"/>
                </a:solidFill>
                <a:latin typeface="Source Sans Pro"/>
                <a:ea typeface="Source Sans Pro"/>
                <a:cs typeface="Hind"/>
                <a:sym typeface="Hind"/>
              </a:rPr>
              <a:t>to</a:t>
            </a:r>
            <a:r>
              <a:rPr lang="en-US" sz="1600" b="0" i="0" u="none" strike="noStrike" cap="none">
                <a:solidFill>
                  <a:srgbClr val="0E3055"/>
                </a:solidFill>
                <a:latin typeface="Source Sans Pro"/>
                <a:ea typeface="Source Sans Pro"/>
                <a:cs typeface="Hind"/>
                <a:sym typeface="Hind"/>
              </a:rPr>
              <a:t> minimize claim </a:t>
            </a:r>
            <a:r>
              <a:rPr lang="en-US" sz="1600">
                <a:solidFill>
                  <a:srgbClr val="0E3055"/>
                </a:solidFill>
                <a:latin typeface="Source Sans Pro"/>
                <a:ea typeface="Source Sans Pro"/>
                <a:cs typeface="Hind"/>
                <a:sym typeface="Hind"/>
              </a:rPr>
              <a:t>&amp; </a:t>
            </a:r>
            <a:r>
              <a:rPr lang="en-US" sz="1600" b="0" i="0" u="none" strike="noStrike" cap="none">
                <a:solidFill>
                  <a:srgbClr val="0E3055"/>
                </a:solidFill>
                <a:latin typeface="Source Sans Pro"/>
                <a:ea typeface="Source Sans Pro"/>
                <a:cs typeface="Hind"/>
                <a:sym typeface="Hind"/>
              </a:rPr>
              <a:t>billing issues</a:t>
            </a:r>
            <a:endParaRPr sz="1600">
              <a:solidFill>
                <a:srgbClr val="0E3055"/>
              </a:solidFill>
              <a:latin typeface="Source Sans Pro"/>
              <a:ea typeface="Source Sans Pro"/>
            </a:endParaRPr>
          </a:p>
        </p:txBody>
      </p:sp>
      <p:sp>
        <p:nvSpPr>
          <p:cNvPr id="337" name="Google Shape;337;p26"/>
          <p:cNvSpPr txBox="1"/>
          <p:nvPr/>
        </p:nvSpPr>
        <p:spPr>
          <a:xfrm>
            <a:off x="1246252" y="6657238"/>
            <a:ext cx="3622668" cy="1034129"/>
          </a:xfrm>
          <a:prstGeom prst="rect">
            <a:avLst/>
          </a:prstGeom>
          <a:noFill/>
          <a:ln>
            <a:noFill/>
          </a:ln>
        </p:spPr>
        <p:txBody>
          <a:bodyPr spcFirstLastPara="1" wrap="square" lIns="0" tIns="0" rIns="0" bIns="0" anchor="t" anchorCtr="0">
            <a:spAutoFit/>
          </a:bodyPr>
          <a:lstStyle/>
          <a:p>
            <a:pPr marL="0" marR="0" lvl="0" indent="0" algn="r" rtl="0">
              <a:lnSpc>
                <a:spcPct val="140018"/>
              </a:lnSpc>
              <a:spcBef>
                <a:spcPts val="0"/>
              </a:spcBef>
              <a:spcAft>
                <a:spcPts val="0"/>
              </a:spcAft>
              <a:buNone/>
            </a:pPr>
            <a:r>
              <a:rPr lang="en-US" sz="1600" b="0" i="0" u="none" strike="noStrike" cap="none">
                <a:solidFill>
                  <a:srgbClr val="0E3055"/>
                </a:solidFill>
                <a:latin typeface="Source Sans Pro" panose="020B0503030403020204" pitchFamily="34" charset="0"/>
                <a:ea typeface="Source Sans Pro" panose="020B0503030403020204" pitchFamily="34" charset="0"/>
                <a:cs typeface="Hind"/>
                <a:sym typeface="Hind"/>
              </a:rPr>
              <a:t>Whether it’s benefits, compliance, or company communications, employees are always in the loop</a:t>
            </a:r>
            <a:endParaRPr sz="1600">
              <a:solidFill>
                <a:srgbClr val="0E3055"/>
              </a:solidFill>
              <a:latin typeface="Source Sans Pro" panose="020B0503030403020204" pitchFamily="34" charset="0"/>
              <a:ea typeface="Source Sans Pro" panose="020B0503030403020204" pitchFamily="34" charset="0"/>
            </a:endParaRPr>
          </a:p>
        </p:txBody>
      </p:sp>
      <p:sp>
        <p:nvSpPr>
          <p:cNvPr id="338" name="Google Shape;338;p26"/>
          <p:cNvSpPr txBox="1"/>
          <p:nvPr/>
        </p:nvSpPr>
        <p:spPr>
          <a:xfrm>
            <a:off x="1424977" y="8997950"/>
            <a:ext cx="3443943" cy="344710"/>
          </a:xfrm>
          <a:prstGeom prst="rect">
            <a:avLst/>
          </a:prstGeom>
          <a:noFill/>
          <a:ln>
            <a:noFill/>
          </a:ln>
        </p:spPr>
        <p:txBody>
          <a:bodyPr spcFirstLastPara="1" wrap="square" lIns="0" tIns="0" rIns="0" bIns="0" anchor="t" anchorCtr="0">
            <a:spAutoFit/>
          </a:bodyPr>
          <a:lstStyle/>
          <a:p>
            <a:pPr marL="0" marR="0" lvl="0" indent="0" algn="r" rtl="0">
              <a:lnSpc>
                <a:spcPct val="140018"/>
              </a:lnSpc>
              <a:spcBef>
                <a:spcPts val="0"/>
              </a:spcBef>
              <a:spcAft>
                <a:spcPts val="0"/>
              </a:spcAft>
              <a:buNone/>
            </a:pPr>
            <a:r>
              <a:rPr lang="en-US" sz="1600" b="0" i="0" u="none" strike="noStrike" cap="none">
                <a:solidFill>
                  <a:srgbClr val="0E3055"/>
                </a:solidFill>
                <a:latin typeface="Source Sans Pro" panose="020B0503030403020204" pitchFamily="34" charset="0"/>
                <a:ea typeface="Source Sans Pro" panose="020B0503030403020204" pitchFamily="34" charset="0"/>
                <a:cs typeface="Hind"/>
                <a:sym typeface="Hind"/>
              </a:rPr>
              <a:t>Keep your entire team connected</a:t>
            </a:r>
            <a:endParaRPr sz="1600">
              <a:solidFill>
                <a:srgbClr val="0E3055"/>
              </a:solidFill>
              <a:latin typeface="Source Sans Pro" panose="020B0503030403020204" pitchFamily="34" charset="0"/>
              <a:ea typeface="Source Sans Pro" panose="020B0503030403020204" pitchFamily="34" charset="0"/>
            </a:endParaRPr>
          </a:p>
        </p:txBody>
      </p:sp>
      <p:grpSp>
        <p:nvGrpSpPr>
          <p:cNvPr id="339" name="Google Shape;339;p26"/>
          <p:cNvGrpSpPr/>
          <p:nvPr/>
        </p:nvGrpSpPr>
        <p:grpSpPr>
          <a:xfrm>
            <a:off x="6706659" y="3461025"/>
            <a:ext cx="1416057" cy="1524553"/>
            <a:chOff x="0" y="-28575"/>
            <a:chExt cx="372953" cy="401528"/>
          </a:xfrm>
          <a:solidFill>
            <a:srgbClr val="E9F2FB"/>
          </a:solidFill>
        </p:grpSpPr>
        <p:sp>
          <p:nvSpPr>
            <p:cNvPr id="340" name="Google Shape;340;p26"/>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41" name="Google Shape;341;p26"/>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2" name="Google Shape;342;p26"/>
          <p:cNvGrpSpPr/>
          <p:nvPr/>
        </p:nvGrpSpPr>
        <p:grpSpPr>
          <a:xfrm>
            <a:off x="6706659" y="5787626"/>
            <a:ext cx="1416057" cy="1524553"/>
            <a:chOff x="0" y="-28575"/>
            <a:chExt cx="372953" cy="401528"/>
          </a:xfrm>
          <a:solidFill>
            <a:srgbClr val="E9F2FB"/>
          </a:solidFill>
        </p:grpSpPr>
        <p:sp>
          <p:nvSpPr>
            <p:cNvPr id="343" name="Google Shape;343;p26"/>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44" name="Google Shape;344;p26"/>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5" name="Google Shape;345;p26"/>
          <p:cNvGrpSpPr/>
          <p:nvPr/>
        </p:nvGrpSpPr>
        <p:grpSpPr>
          <a:xfrm>
            <a:off x="6706659" y="8114228"/>
            <a:ext cx="1416057" cy="1524553"/>
            <a:chOff x="0" y="-28575"/>
            <a:chExt cx="372953" cy="401528"/>
          </a:xfrm>
          <a:solidFill>
            <a:srgbClr val="E9F2FB"/>
          </a:solidFill>
        </p:grpSpPr>
        <p:sp>
          <p:nvSpPr>
            <p:cNvPr id="346" name="Google Shape;346;p26"/>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47" name="Google Shape;347;p26"/>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8" name="Google Shape;348;p26"/>
          <p:cNvSpPr txBox="1"/>
          <p:nvPr/>
        </p:nvSpPr>
        <p:spPr>
          <a:xfrm>
            <a:off x="6759126" y="1473742"/>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01.</a:t>
            </a:r>
            <a:endParaRPr>
              <a:solidFill>
                <a:srgbClr val="0E3055"/>
              </a:solidFill>
            </a:endParaRPr>
          </a:p>
        </p:txBody>
      </p:sp>
      <p:sp>
        <p:nvSpPr>
          <p:cNvPr id="349" name="Google Shape;349;p26"/>
          <p:cNvSpPr txBox="1"/>
          <p:nvPr/>
        </p:nvSpPr>
        <p:spPr>
          <a:xfrm>
            <a:off x="6759126" y="3800343"/>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02.</a:t>
            </a:r>
            <a:endParaRPr>
              <a:solidFill>
                <a:srgbClr val="0E3055"/>
              </a:solidFill>
            </a:endParaRPr>
          </a:p>
        </p:txBody>
      </p:sp>
      <p:sp>
        <p:nvSpPr>
          <p:cNvPr id="350" name="Google Shape;350;p26"/>
          <p:cNvSpPr txBox="1"/>
          <p:nvPr/>
        </p:nvSpPr>
        <p:spPr>
          <a:xfrm>
            <a:off x="6759126" y="6126945"/>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03</a:t>
            </a:r>
            <a:r>
              <a:rPr lang="en-US" sz="5000" b="1" i="0" u="none" strike="noStrike" cap="none">
                <a:solidFill>
                  <a:srgbClr val="F7F7FF"/>
                </a:solidFill>
                <a:latin typeface="Hind SemiBold"/>
                <a:ea typeface="Hind SemiBold"/>
                <a:cs typeface="Hind SemiBold"/>
                <a:sym typeface="Hind SemiBold"/>
              </a:rPr>
              <a:t>.</a:t>
            </a:r>
            <a:endParaRPr/>
          </a:p>
        </p:txBody>
      </p:sp>
      <p:sp>
        <p:nvSpPr>
          <p:cNvPr id="351" name="Google Shape;351;p26"/>
          <p:cNvSpPr txBox="1"/>
          <p:nvPr/>
        </p:nvSpPr>
        <p:spPr>
          <a:xfrm>
            <a:off x="6759126" y="8486775"/>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04</a:t>
            </a:r>
            <a:r>
              <a:rPr lang="en-US" sz="5000" b="1" i="0" u="none" strike="noStrike" cap="none">
                <a:solidFill>
                  <a:srgbClr val="F7F7FF"/>
                </a:solidFill>
                <a:latin typeface="Hind SemiBold"/>
                <a:ea typeface="Hind SemiBold"/>
                <a:cs typeface="Hind SemiBold"/>
                <a:sym typeface="Hind SemiBold"/>
              </a:rPr>
              <a:t>.</a:t>
            </a:r>
            <a:endParaRPr/>
          </a:p>
        </p:txBody>
      </p:sp>
      <p:pic>
        <p:nvPicPr>
          <p:cNvPr id="7" name="Graphic 6" descr="Arrow Right with solid fill">
            <a:extLst>
              <a:ext uri="{FF2B5EF4-FFF2-40B4-BE49-F238E27FC236}">
                <a16:creationId xmlns:a16="http://schemas.microsoft.com/office/drawing/2014/main" id="{33BF4F66-C95D-FE4A-FAFB-CC24091D60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192770" y="1493747"/>
            <a:ext cx="1287356" cy="914400"/>
          </a:xfrm>
          <a:prstGeom prst="rect">
            <a:avLst/>
          </a:prstGeom>
        </p:spPr>
      </p:pic>
      <p:pic>
        <p:nvPicPr>
          <p:cNvPr id="8" name="Graphic 7" descr="Arrow Right with solid fill">
            <a:extLst>
              <a:ext uri="{FF2B5EF4-FFF2-40B4-BE49-F238E27FC236}">
                <a16:creationId xmlns:a16="http://schemas.microsoft.com/office/drawing/2014/main" id="{ED024FD0-4A88-D65E-1B50-86F680E17A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192770" y="3766101"/>
            <a:ext cx="1287356" cy="914400"/>
          </a:xfrm>
          <a:prstGeom prst="rect">
            <a:avLst/>
          </a:prstGeom>
        </p:spPr>
      </p:pic>
      <p:pic>
        <p:nvPicPr>
          <p:cNvPr id="9" name="Graphic 8" descr="Arrow Right with solid fill">
            <a:extLst>
              <a:ext uri="{FF2B5EF4-FFF2-40B4-BE49-F238E27FC236}">
                <a16:creationId xmlns:a16="http://schemas.microsoft.com/office/drawing/2014/main" id="{8BB48FAD-C09C-4B8E-A264-88E75E722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192770" y="6131410"/>
            <a:ext cx="1287356" cy="914400"/>
          </a:xfrm>
          <a:prstGeom prst="rect">
            <a:avLst/>
          </a:prstGeom>
        </p:spPr>
      </p:pic>
      <p:pic>
        <p:nvPicPr>
          <p:cNvPr id="10" name="Graphic 9" descr="Arrow Right with solid fill">
            <a:extLst>
              <a:ext uri="{FF2B5EF4-FFF2-40B4-BE49-F238E27FC236}">
                <a16:creationId xmlns:a16="http://schemas.microsoft.com/office/drawing/2014/main" id="{DE25C63B-65E0-095F-E971-95DE6A154B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192770" y="8361368"/>
            <a:ext cx="1287356"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D2225EEB-9E3D-8D3C-8548-9958828F232B}"/>
            </a:ext>
          </a:extLst>
        </p:cNvPr>
        <p:cNvGrpSpPr/>
        <p:nvPr/>
      </p:nvGrpSpPr>
      <p:grpSpPr>
        <a:xfrm>
          <a:off x="0" y="0"/>
          <a:ext cx="0" cy="0"/>
          <a:chOff x="0" y="0"/>
          <a:chExt cx="0" cy="0"/>
        </a:xfrm>
      </p:grpSpPr>
      <p:grpSp>
        <p:nvGrpSpPr>
          <p:cNvPr id="317" name="Google Shape;317;p26">
            <a:extLst>
              <a:ext uri="{FF2B5EF4-FFF2-40B4-BE49-F238E27FC236}">
                <a16:creationId xmlns:a16="http://schemas.microsoft.com/office/drawing/2014/main" id="{1C1FA3FB-5943-D395-744A-AF523ECE5C97}"/>
              </a:ext>
            </a:extLst>
          </p:cNvPr>
          <p:cNvGrpSpPr/>
          <p:nvPr/>
        </p:nvGrpSpPr>
        <p:grpSpPr>
          <a:xfrm>
            <a:off x="0" y="6132507"/>
            <a:ext cx="9844612" cy="4180433"/>
            <a:chOff x="0" y="-28575"/>
            <a:chExt cx="2592820" cy="1101019"/>
          </a:xfrm>
          <a:solidFill>
            <a:srgbClr val="0051AA"/>
          </a:solidFill>
        </p:grpSpPr>
        <p:sp>
          <p:nvSpPr>
            <p:cNvPr id="318" name="Google Shape;318;p26">
              <a:extLst>
                <a:ext uri="{FF2B5EF4-FFF2-40B4-BE49-F238E27FC236}">
                  <a16:creationId xmlns:a16="http://schemas.microsoft.com/office/drawing/2014/main" id="{C0FB509C-1A3A-471C-FC1E-C6E6494D6C64}"/>
                </a:ext>
              </a:extLst>
            </p:cNvPr>
            <p:cNvSpPr/>
            <p:nvPr/>
          </p:nvSpPr>
          <p:spPr>
            <a:xfrm>
              <a:off x="0" y="0"/>
              <a:ext cx="2592820" cy="1072444"/>
            </a:xfrm>
            <a:custGeom>
              <a:avLst/>
              <a:gdLst/>
              <a:ahLst/>
              <a:cxnLst/>
              <a:rect l="l" t="t" r="r" b="b"/>
              <a:pathLst>
                <a:path w="2592820" h="1072444" extrusionOk="0">
                  <a:moveTo>
                    <a:pt x="0" y="0"/>
                  </a:moveTo>
                  <a:lnTo>
                    <a:pt x="2592820" y="0"/>
                  </a:lnTo>
                  <a:lnTo>
                    <a:pt x="2592820" y="1072444"/>
                  </a:lnTo>
                  <a:lnTo>
                    <a:pt x="0" y="1072444"/>
                  </a:lnTo>
                  <a:close/>
                </a:path>
              </a:pathLst>
            </a:custGeom>
            <a:grpFill/>
            <a:ln>
              <a:noFill/>
            </a:ln>
          </p:spPr>
          <p:txBody>
            <a:bodyPr/>
            <a:lstStyle/>
            <a:p>
              <a:endParaRPr lang="en-US"/>
            </a:p>
          </p:txBody>
        </p:sp>
        <p:sp>
          <p:nvSpPr>
            <p:cNvPr id="319" name="Google Shape;319;p26">
              <a:extLst>
                <a:ext uri="{FF2B5EF4-FFF2-40B4-BE49-F238E27FC236}">
                  <a16:creationId xmlns:a16="http://schemas.microsoft.com/office/drawing/2014/main" id="{07E91DE8-D633-6B3D-44F8-3A7693790D89}"/>
                </a:ext>
              </a:extLst>
            </p:cNvPr>
            <p:cNvSpPr txBox="1"/>
            <p:nvPr/>
          </p:nvSpPr>
          <p:spPr>
            <a:xfrm>
              <a:off x="0" y="-28575"/>
              <a:ext cx="2592820" cy="1101019"/>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1" name="Google Shape;321;p26">
            <a:extLst>
              <a:ext uri="{FF2B5EF4-FFF2-40B4-BE49-F238E27FC236}">
                <a16:creationId xmlns:a16="http://schemas.microsoft.com/office/drawing/2014/main" id="{97FF3950-1FBF-CBF3-10D7-2754B28E3F1A}"/>
              </a:ext>
            </a:extLst>
          </p:cNvPr>
          <p:cNvGrpSpPr/>
          <p:nvPr/>
        </p:nvGrpSpPr>
        <p:grpSpPr>
          <a:xfrm>
            <a:off x="0" y="6122945"/>
            <a:ext cx="1028700" cy="4180433"/>
            <a:chOff x="0" y="-28575"/>
            <a:chExt cx="270933" cy="1101019"/>
          </a:xfrm>
          <a:solidFill>
            <a:srgbClr val="39A841"/>
          </a:solidFill>
        </p:grpSpPr>
        <p:sp>
          <p:nvSpPr>
            <p:cNvPr id="322" name="Google Shape;322;p26">
              <a:extLst>
                <a:ext uri="{FF2B5EF4-FFF2-40B4-BE49-F238E27FC236}">
                  <a16:creationId xmlns:a16="http://schemas.microsoft.com/office/drawing/2014/main" id="{5F165B92-19B6-4E42-78D3-46C74F061ACB}"/>
                </a:ext>
              </a:extLst>
            </p:cNvPr>
            <p:cNvSpPr/>
            <p:nvPr/>
          </p:nvSpPr>
          <p:spPr>
            <a:xfrm>
              <a:off x="0" y="0"/>
              <a:ext cx="270933" cy="1072444"/>
            </a:xfrm>
            <a:custGeom>
              <a:avLst/>
              <a:gdLst/>
              <a:ahLst/>
              <a:cxnLst/>
              <a:rect l="l" t="t" r="r" b="b"/>
              <a:pathLst>
                <a:path w="270933" h="1072444" extrusionOk="0">
                  <a:moveTo>
                    <a:pt x="0" y="0"/>
                  </a:moveTo>
                  <a:lnTo>
                    <a:pt x="270933" y="0"/>
                  </a:lnTo>
                  <a:lnTo>
                    <a:pt x="270933" y="1072444"/>
                  </a:lnTo>
                  <a:lnTo>
                    <a:pt x="0" y="1072444"/>
                  </a:lnTo>
                  <a:close/>
                </a:path>
              </a:pathLst>
            </a:custGeom>
            <a:grpFill/>
            <a:ln>
              <a:noFill/>
            </a:ln>
          </p:spPr>
          <p:txBody>
            <a:bodyPr/>
            <a:lstStyle/>
            <a:p>
              <a:endParaRPr lang="en-US"/>
            </a:p>
          </p:txBody>
        </p:sp>
        <p:sp>
          <p:nvSpPr>
            <p:cNvPr id="323" name="Google Shape;323;p26">
              <a:extLst>
                <a:ext uri="{FF2B5EF4-FFF2-40B4-BE49-F238E27FC236}">
                  <a16:creationId xmlns:a16="http://schemas.microsoft.com/office/drawing/2014/main" id="{924B4415-DBED-FEF3-9464-B6663D54BC90}"/>
                </a:ext>
              </a:extLst>
            </p:cNvPr>
            <p:cNvSpPr txBox="1"/>
            <p:nvPr/>
          </p:nvSpPr>
          <p:spPr>
            <a:xfrm>
              <a:off x="0" y="-28575"/>
              <a:ext cx="270933" cy="1101019"/>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4" name="Google Shape;324;p26">
            <a:extLst>
              <a:ext uri="{FF2B5EF4-FFF2-40B4-BE49-F238E27FC236}">
                <a16:creationId xmlns:a16="http://schemas.microsoft.com/office/drawing/2014/main" id="{28AEF940-BE02-44BC-FA31-AE19BA02EA02}"/>
              </a:ext>
            </a:extLst>
          </p:cNvPr>
          <p:cNvGrpSpPr/>
          <p:nvPr/>
        </p:nvGrpSpPr>
        <p:grpSpPr>
          <a:xfrm>
            <a:off x="0" y="0"/>
            <a:ext cx="1028700" cy="6323559"/>
            <a:chOff x="0" y="-28575"/>
            <a:chExt cx="270933" cy="1665464"/>
          </a:xfrm>
          <a:solidFill>
            <a:srgbClr val="39A841"/>
          </a:solidFill>
        </p:grpSpPr>
        <p:sp>
          <p:nvSpPr>
            <p:cNvPr id="325" name="Google Shape;325;p26">
              <a:extLst>
                <a:ext uri="{FF2B5EF4-FFF2-40B4-BE49-F238E27FC236}">
                  <a16:creationId xmlns:a16="http://schemas.microsoft.com/office/drawing/2014/main" id="{E90608DE-4F19-3201-725E-051968200632}"/>
                </a:ext>
              </a:extLst>
            </p:cNvPr>
            <p:cNvSpPr/>
            <p:nvPr/>
          </p:nvSpPr>
          <p:spPr>
            <a:xfrm>
              <a:off x="0" y="0"/>
              <a:ext cx="270933" cy="1636889"/>
            </a:xfrm>
            <a:custGeom>
              <a:avLst/>
              <a:gdLst/>
              <a:ahLst/>
              <a:cxnLst/>
              <a:rect l="l" t="t" r="r" b="b"/>
              <a:pathLst>
                <a:path w="270933" h="1636889" extrusionOk="0">
                  <a:moveTo>
                    <a:pt x="0" y="0"/>
                  </a:moveTo>
                  <a:lnTo>
                    <a:pt x="270933" y="0"/>
                  </a:lnTo>
                  <a:lnTo>
                    <a:pt x="270933" y="1636889"/>
                  </a:lnTo>
                  <a:lnTo>
                    <a:pt x="0" y="1636889"/>
                  </a:lnTo>
                  <a:close/>
                </a:path>
              </a:pathLst>
            </a:custGeom>
            <a:grpFill/>
            <a:ln>
              <a:noFill/>
            </a:ln>
          </p:spPr>
          <p:txBody>
            <a:bodyPr/>
            <a:lstStyle/>
            <a:p>
              <a:endParaRPr lang="en-US"/>
            </a:p>
          </p:txBody>
        </p:sp>
        <p:sp>
          <p:nvSpPr>
            <p:cNvPr id="326" name="Google Shape;326;p26">
              <a:extLst>
                <a:ext uri="{FF2B5EF4-FFF2-40B4-BE49-F238E27FC236}">
                  <a16:creationId xmlns:a16="http://schemas.microsoft.com/office/drawing/2014/main" id="{E622D4E6-99F2-880F-F1BE-1084E5C6A31A}"/>
                </a:ext>
              </a:extLst>
            </p:cNvPr>
            <p:cNvSpPr txBox="1"/>
            <p:nvPr/>
          </p:nvSpPr>
          <p:spPr>
            <a:xfrm>
              <a:off x="0" y="-28575"/>
              <a:ext cx="270933" cy="1665464"/>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7" name="Google Shape;327;p26">
            <a:extLst>
              <a:ext uri="{FF2B5EF4-FFF2-40B4-BE49-F238E27FC236}">
                <a16:creationId xmlns:a16="http://schemas.microsoft.com/office/drawing/2014/main" id="{F8002542-17B9-7A56-9C60-DE736B36E78D}"/>
              </a:ext>
            </a:extLst>
          </p:cNvPr>
          <p:cNvGrpSpPr/>
          <p:nvPr/>
        </p:nvGrpSpPr>
        <p:grpSpPr>
          <a:xfrm>
            <a:off x="9043065" y="1081096"/>
            <a:ext cx="1416057" cy="1524553"/>
            <a:chOff x="0" y="-28575"/>
            <a:chExt cx="372953" cy="401528"/>
          </a:xfrm>
          <a:solidFill>
            <a:srgbClr val="E9F2FB"/>
          </a:solidFill>
        </p:grpSpPr>
        <p:sp>
          <p:nvSpPr>
            <p:cNvPr id="328" name="Google Shape;328;p26">
              <a:extLst>
                <a:ext uri="{FF2B5EF4-FFF2-40B4-BE49-F238E27FC236}">
                  <a16:creationId xmlns:a16="http://schemas.microsoft.com/office/drawing/2014/main" id="{C428D6D7-2D0E-147A-8DA0-EB13D9502681}"/>
                </a:ext>
              </a:extLst>
            </p:cNvPr>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29" name="Google Shape;329;p26">
              <a:extLst>
                <a:ext uri="{FF2B5EF4-FFF2-40B4-BE49-F238E27FC236}">
                  <a16:creationId xmlns:a16="http://schemas.microsoft.com/office/drawing/2014/main" id="{E46DA0CB-4862-C84F-9772-CB05ABE2659B}"/>
                </a:ext>
              </a:extLst>
            </p:cNvPr>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1" name="Google Shape;331;p26">
            <a:extLst>
              <a:ext uri="{FF2B5EF4-FFF2-40B4-BE49-F238E27FC236}">
                <a16:creationId xmlns:a16="http://schemas.microsoft.com/office/drawing/2014/main" id="{B8FA7A82-E73E-7D3B-88E5-8D62DAD1351B}"/>
              </a:ext>
            </a:extLst>
          </p:cNvPr>
          <p:cNvSpPr txBox="1"/>
          <p:nvPr/>
        </p:nvSpPr>
        <p:spPr>
          <a:xfrm>
            <a:off x="12784480" y="3662345"/>
            <a:ext cx="4111645" cy="603242"/>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Efficient</a:t>
            </a:r>
            <a:endParaRPr sz="2800">
              <a:solidFill>
                <a:srgbClr val="0E3055"/>
              </a:solidFill>
              <a:latin typeface="Source Sans Pro" panose="020B0503030403020204" pitchFamily="34" charset="0"/>
              <a:ea typeface="Source Sans Pro" panose="020B0503030403020204" pitchFamily="34" charset="0"/>
            </a:endParaRPr>
          </a:p>
        </p:txBody>
      </p:sp>
      <p:sp>
        <p:nvSpPr>
          <p:cNvPr id="332" name="Google Shape;332;p26">
            <a:extLst>
              <a:ext uri="{FF2B5EF4-FFF2-40B4-BE49-F238E27FC236}">
                <a16:creationId xmlns:a16="http://schemas.microsoft.com/office/drawing/2014/main" id="{BA0A6832-5BF1-2EE4-DF97-094EDA1CB295}"/>
              </a:ext>
            </a:extLst>
          </p:cNvPr>
          <p:cNvSpPr txBox="1"/>
          <p:nvPr/>
        </p:nvSpPr>
        <p:spPr>
          <a:xfrm>
            <a:off x="11931954" y="1258157"/>
            <a:ext cx="4964171" cy="43088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Paperless</a:t>
            </a:r>
            <a:endParaRPr sz="2800">
              <a:solidFill>
                <a:srgbClr val="0E3055"/>
              </a:solidFill>
              <a:latin typeface="Source Sans Pro" panose="020B0503030403020204" pitchFamily="34" charset="0"/>
              <a:ea typeface="Source Sans Pro" panose="020B0503030403020204" pitchFamily="34" charset="0"/>
            </a:endParaRPr>
          </a:p>
        </p:txBody>
      </p:sp>
      <p:sp>
        <p:nvSpPr>
          <p:cNvPr id="333" name="Google Shape;333;p26">
            <a:extLst>
              <a:ext uri="{FF2B5EF4-FFF2-40B4-BE49-F238E27FC236}">
                <a16:creationId xmlns:a16="http://schemas.microsoft.com/office/drawing/2014/main" id="{787931F0-7192-712B-8BD4-FD97F49AA0EF}"/>
              </a:ext>
            </a:extLst>
          </p:cNvPr>
          <p:cNvSpPr txBox="1"/>
          <p:nvPr/>
        </p:nvSpPr>
        <p:spPr>
          <a:xfrm>
            <a:off x="12351687" y="5892129"/>
            <a:ext cx="4630795" cy="603242"/>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Accessible</a:t>
            </a:r>
            <a:endParaRPr sz="2800">
              <a:solidFill>
                <a:srgbClr val="0E3055"/>
              </a:solidFill>
              <a:latin typeface="Source Sans Pro" panose="020B0503030403020204" pitchFamily="34" charset="0"/>
              <a:ea typeface="Source Sans Pro" panose="020B0503030403020204" pitchFamily="34" charset="0"/>
            </a:endParaRPr>
          </a:p>
        </p:txBody>
      </p:sp>
      <p:sp>
        <p:nvSpPr>
          <p:cNvPr id="334" name="Google Shape;334;p26">
            <a:extLst>
              <a:ext uri="{FF2B5EF4-FFF2-40B4-BE49-F238E27FC236}">
                <a16:creationId xmlns:a16="http://schemas.microsoft.com/office/drawing/2014/main" id="{8167457F-9613-41CC-7D2D-9CD05F02D0A8}"/>
              </a:ext>
            </a:extLst>
          </p:cNvPr>
          <p:cNvSpPr txBox="1"/>
          <p:nvPr/>
        </p:nvSpPr>
        <p:spPr>
          <a:xfrm>
            <a:off x="12949729" y="8141746"/>
            <a:ext cx="4032753" cy="603242"/>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800" b="1" i="0" u="none" strike="noStrike" cap="none">
                <a:solidFill>
                  <a:srgbClr val="0E3055"/>
                </a:solidFill>
                <a:latin typeface="Source Sans Pro" panose="020B0503030403020204" pitchFamily="34" charset="0"/>
                <a:ea typeface="Source Sans Pro" panose="020B0503030403020204" pitchFamily="34" charset="0"/>
                <a:cs typeface="Hind SemiBold"/>
                <a:sym typeface="Hind SemiBold"/>
              </a:rPr>
              <a:t>Customizable</a:t>
            </a:r>
            <a:endParaRPr sz="2800">
              <a:solidFill>
                <a:srgbClr val="0E3055"/>
              </a:solidFill>
              <a:latin typeface="Source Sans Pro" panose="020B0503030403020204" pitchFamily="34" charset="0"/>
              <a:ea typeface="Source Sans Pro" panose="020B0503030403020204" pitchFamily="34" charset="0"/>
            </a:endParaRPr>
          </a:p>
        </p:txBody>
      </p:sp>
      <p:sp>
        <p:nvSpPr>
          <p:cNvPr id="335" name="Google Shape;335;p26">
            <a:extLst>
              <a:ext uri="{FF2B5EF4-FFF2-40B4-BE49-F238E27FC236}">
                <a16:creationId xmlns:a16="http://schemas.microsoft.com/office/drawing/2014/main" id="{2699A7B7-0BBD-1F08-298A-7BADF6ED3E9E}"/>
              </a:ext>
            </a:extLst>
          </p:cNvPr>
          <p:cNvSpPr txBox="1"/>
          <p:nvPr/>
        </p:nvSpPr>
        <p:spPr>
          <a:xfrm>
            <a:off x="13440815" y="4180072"/>
            <a:ext cx="3541667" cy="73866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b="0" i="0" u="none" strike="noStrike" cap="none">
                <a:solidFill>
                  <a:srgbClr val="0E3055"/>
                </a:solidFill>
                <a:latin typeface="Source Sans Pro" panose="020B0503030403020204" pitchFamily="34" charset="0"/>
                <a:ea typeface="Source Sans Pro" panose="020B0503030403020204" pitchFamily="34" charset="0"/>
                <a:cs typeface="Hind"/>
                <a:sym typeface="Hind"/>
              </a:rPr>
              <a:t>Manage everything from a single place so you can spend more time growing your business and less busywork</a:t>
            </a:r>
            <a:endParaRPr sz="1600">
              <a:solidFill>
                <a:srgbClr val="0E3055"/>
              </a:solidFill>
              <a:latin typeface="Source Sans Pro" panose="020B0503030403020204" pitchFamily="34" charset="0"/>
              <a:ea typeface="Source Sans Pro" panose="020B0503030403020204" pitchFamily="34" charset="0"/>
            </a:endParaRPr>
          </a:p>
        </p:txBody>
      </p:sp>
      <p:sp>
        <p:nvSpPr>
          <p:cNvPr id="336" name="Google Shape;336;p26">
            <a:extLst>
              <a:ext uri="{FF2B5EF4-FFF2-40B4-BE49-F238E27FC236}">
                <a16:creationId xmlns:a16="http://schemas.microsoft.com/office/drawing/2014/main" id="{D78B8059-6409-6FC2-F8F6-938DC9FCC850}"/>
              </a:ext>
            </a:extLst>
          </p:cNvPr>
          <p:cNvSpPr txBox="1"/>
          <p:nvPr/>
        </p:nvSpPr>
        <p:spPr>
          <a:xfrm>
            <a:off x="13273457" y="1741078"/>
            <a:ext cx="3622668" cy="73866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b="0" i="0" u="none" strike="noStrike" cap="none">
                <a:solidFill>
                  <a:srgbClr val="0E3055"/>
                </a:solidFill>
                <a:latin typeface="Source Sans Pro" panose="020B0503030403020204" pitchFamily="34" charset="0"/>
                <a:ea typeface="Source Sans Pro" panose="020B0503030403020204" pitchFamily="34" charset="0"/>
                <a:cs typeface="Hind"/>
                <a:sym typeface="Hind"/>
              </a:rPr>
              <a:t>Paper forms and files are replaced by a centralized HR management system and employee portal that’s a</a:t>
            </a:r>
            <a:r>
              <a:rPr lang="en-US" sz="1600">
                <a:solidFill>
                  <a:srgbClr val="0E3055"/>
                </a:solidFill>
                <a:latin typeface="Source Sans Pro" panose="020B0503030403020204" pitchFamily="34" charset="0"/>
                <a:ea typeface="Source Sans Pro" panose="020B0503030403020204" pitchFamily="34" charset="0"/>
                <a:cs typeface="Hind"/>
                <a:sym typeface="Hind"/>
              </a:rPr>
              <a:t>lways up to date. </a:t>
            </a:r>
            <a:endParaRPr sz="1600">
              <a:solidFill>
                <a:srgbClr val="0E3055"/>
              </a:solidFill>
              <a:latin typeface="Source Sans Pro" panose="020B0503030403020204" pitchFamily="34" charset="0"/>
              <a:ea typeface="Source Sans Pro" panose="020B0503030403020204" pitchFamily="34" charset="0"/>
            </a:endParaRPr>
          </a:p>
        </p:txBody>
      </p:sp>
      <p:sp>
        <p:nvSpPr>
          <p:cNvPr id="337" name="Google Shape;337;p26">
            <a:extLst>
              <a:ext uri="{FF2B5EF4-FFF2-40B4-BE49-F238E27FC236}">
                <a16:creationId xmlns:a16="http://schemas.microsoft.com/office/drawing/2014/main" id="{AD207247-294F-DC51-54F9-605978789CE4}"/>
              </a:ext>
            </a:extLst>
          </p:cNvPr>
          <p:cNvSpPr txBox="1"/>
          <p:nvPr/>
        </p:nvSpPr>
        <p:spPr>
          <a:xfrm>
            <a:off x="13273457" y="6516539"/>
            <a:ext cx="3622668" cy="73866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b="0" i="0" u="none" strike="noStrike" cap="none">
                <a:solidFill>
                  <a:srgbClr val="0E3055"/>
                </a:solidFill>
                <a:latin typeface="Source Sans Pro" panose="020B0503030403020204" pitchFamily="34" charset="0"/>
                <a:ea typeface="Source Sans Pro" panose="020B0503030403020204" pitchFamily="34" charset="0"/>
                <a:cs typeface="Hind"/>
                <a:sym typeface="Hind"/>
              </a:rPr>
              <a:t>Help your employees help themselves by giving them the means to find what they need when they need it</a:t>
            </a:r>
            <a:endParaRPr sz="1600">
              <a:solidFill>
                <a:srgbClr val="0E3055"/>
              </a:solidFill>
              <a:latin typeface="Source Sans Pro" panose="020B0503030403020204" pitchFamily="34" charset="0"/>
              <a:ea typeface="Source Sans Pro" panose="020B0503030403020204" pitchFamily="34" charset="0"/>
            </a:endParaRPr>
          </a:p>
        </p:txBody>
      </p:sp>
      <p:sp>
        <p:nvSpPr>
          <p:cNvPr id="338" name="Google Shape;338;p26">
            <a:extLst>
              <a:ext uri="{FF2B5EF4-FFF2-40B4-BE49-F238E27FC236}">
                <a16:creationId xmlns:a16="http://schemas.microsoft.com/office/drawing/2014/main" id="{5C23DCD5-1D69-47AB-0F79-D072816456A6}"/>
              </a:ext>
            </a:extLst>
          </p:cNvPr>
          <p:cNvSpPr txBox="1"/>
          <p:nvPr/>
        </p:nvSpPr>
        <p:spPr>
          <a:xfrm>
            <a:off x="13538539" y="8739946"/>
            <a:ext cx="3443943" cy="73866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b="0" i="0" u="none" strike="noStrike" cap="none">
                <a:solidFill>
                  <a:srgbClr val="0E3055"/>
                </a:solidFill>
                <a:latin typeface="Source Sans Pro" panose="020B0503030403020204" pitchFamily="34" charset="0"/>
                <a:ea typeface="Source Sans Pro" panose="020B0503030403020204" pitchFamily="34" charset="0"/>
                <a:cs typeface="Hind"/>
                <a:sym typeface="Hind"/>
              </a:rPr>
              <a:t>Go beyond the basics and drive engagement with quick access to reports and configuration tools</a:t>
            </a:r>
            <a:endParaRPr sz="1600">
              <a:solidFill>
                <a:srgbClr val="0E3055"/>
              </a:solidFill>
              <a:latin typeface="Source Sans Pro" panose="020B0503030403020204" pitchFamily="34" charset="0"/>
              <a:ea typeface="Source Sans Pro" panose="020B0503030403020204" pitchFamily="34" charset="0"/>
            </a:endParaRPr>
          </a:p>
        </p:txBody>
      </p:sp>
      <p:grpSp>
        <p:nvGrpSpPr>
          <p:cNvPr id="339" name="Google Shape;339;p26">
            <a:extLst>
              <a:ext uri="{FF2B5EF4-FFF2-40B4-BE49-F238E27FC236}">
                <a16:creationId xmlns:a16="http://schemas.microsoft.com/office/drawing/2014/main" id="{6A587910-27F1-C5C9-FE3A-975AF0148301}"/>
              </a:ext>
            </a:extLst>
          </p:cNvPr>
          <p:cNvGrpSpPr/>
          <p:nvPr/>
        </p:nvGrpSpPr>
        <p:grpSpPr>
          <a:xfrm>
            <a:off x="9043066" y="3397886"/>
            <a:ext cx="1416057" cy="1524553"/>
            <a:chOff x="0" y="-28575"/>
            <a:chExt cx="372953" cy="401528"/>
          </a:xfrm>
          <a:solidFill>
            <a:srgbClr val="E9F2FB"/>
          </a:solidFill>
        </p:grpSpPr>
        <p:sp>
          <p:nvSpPr>
            <p:cNvPr id="340" name="Google Shape;340;p26">
              <a:extLst>
                <a:ext uri="{FF2B5EF4-FFF2-40B4-BE49-F238E27FC236}">
                  <a16:creationId xmlns:a16="http://schemas.microsoft.com/office/drawing/2014/main" id="{604F9DFF-AB3D-83F9-8689-FF5A6BD43E23}"/>
                </a:ext>
              </a:extLst>
            </p:cNvPr>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41" name="Google Shape;341;p26">
              <a:extLst>
                <a:ext uri="{FF2B5EF4-FFF2-40B4-BE49-F238E27FC236}">
                  <a16:creationId xmlns:a16="http://schemas.microsoft.com/office/drawing/2014/main" id="{DEC689CE-A68A-5ABE-6FAF-F2859088A4BA}"/>
                </a:ext>
              </a:extLst>
            </p:cNvPr>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2" name="Google Shape;342;p26">
            <a:extLst>
              <a:ext uri="{FF2B5EF4-FFF2-40B4-BE49-F238E27FC236}">
                <a16:creationId xmlns:a16="http://schemas.microsoft.com/office/drawing/2014/main" id="{8C5AB54E-D4CF-389C-EEC4-CCDC3603C8CA}"/>
              </a:ext>
            </a:extLst>
          </p:cNvPr>
          <p:cNvGrpSpPr/>
          <p:nvPr/>
        </p:nvGrpSpPr>
        <p:grpSpPr>
          <a:xfrm>
            <a:off x="9043067" y="5714676"/>
            <a:ext cx="1416057" cy="1524553"/>
            <a:chOff x="0" y="-28575"/>
            <a:chExt cx="372953" cy="401528"/>
          </a:xfrm>
          <a:solidFill>
            <a:srgbClr val="E9F2FB"/>
          </a:solidFill>
        </p:grpSpPr>
        <p:sp>
          <p:nvSpPr>
            <p:cNvPr id="343" name="Google Shape;343;p26">
              <a:extLst>
                <a:ext uri="{FF2B5EF4-FFF2-40B4-BE49-F238E27FC236}">
                  <a16:creationId xmlns:a16="http://schemas.microsoft.com/office/drawing/2014/main" id="{8AEE97BE-D675-5F85-24BD-0AB980CFDC97}"/>
                </a:ext>
              </a:extLst>
            </p:cNvPr>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44" name="Google Shape;344;p26">
              <a:extLst>
                <a:ext uri="{FF2B5EF4-FFF2-40B4-BE49-F238E27FC236}">
                  <a16:creationId xmlns:a16="http://schemas.microsoft.com/office/drawing/2014/main" id="{7D79417D-28BE-4D5A-C347-875EB7DECF38}"/>
                </a:ext>
              </a:extLst>
            </p:cNvPr>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5" name="Google Shape;345;p26">
            <a:extLst>
              <a:ext uri="{FF2B5EF4-FFF2-40B4-BE49-F238E27FC236}">
                <a16:creationId xmlns:a16="http://schemas.microsoft.com/office/drawing/2014/main" id="{B9C6A134-4A69-A65E-AFA6-1751E9A206BD}"/>
              </a:ext>
            </a:extLst>
          </p:cNvPr>
          <p:cNvGrpSpPr/>
          <p:nvPr/>
        </p:nvGrpSpPr>
        <p:grpSpPr>
          <a:xfrm>
            <a:off x="9043066" y="7982712"/>
            <a:ext cx="1416057" cy="1524553"/>
            <a:chOff x="0" y="-28575"/>
            <a:chExt cx="372953" cy="401528"/>
          </a:xfrm>
          <a:solidFill>
            <a:srgbClr val="E9F2FB"/>
          </a:solidFill>
        </p:grpSpPr>
        <p:sp>
          <p:nvSpPr>
            <p:cNvPr id="346" name="Google Shape;346;p26">
              <a:extLst>
                <a:ext uri="{FF2B5EF4-FFF2-40B4-BE49-F238E27FC236}">
                  <a16:creationId xmlns:a16="http://schemas.microsoft.com/office/drawing/2014/main" id="{4DB03D9E-099C-2D78-2367-11EEA8DAEE17}"/>
                </a:ext>
              </a:extLst>
            </p:cNvPr>
            <p:cNvSpPr/>
            <p:nvPr/>
          </p:nvSpPr>
          <p:spPr>
            <a:xfrm>
              <a:off x="0" y="0"/>
              <a:ext cx="372953" cy="372953"/>
            </a:xfrm>
            <a:custGeom>
              <a:avLst/>
              <a:gdLst/>
              <a:ahLst/>
              <a:cxnLst/>
              <a:rect l="l" t="t" r="r" b="b"/>
              <a:pathLst>
                <a:path w="372953" h="372953" extrusionOk="0">
                  <a:moveTo>
                    <a:pt x="0" y="0"/>
                  </a:moveTo>
                  <a:lnTo>
                    <a:pt x="372953" y="0"/>
                  </a:lnTo>
                  <a:lnTo>
                    <a:pt x="372953" y="372953"/>
                  </a:lnTo>
                  <a:lnTo>
                    <a:pt x="0" y="372953"/>
                  </a:lnTo>
                  <a:close/>
                </a:path>
              </a:pathLst>
            </a:custGeom>
            <a:grpFill/>
            <a:ln>
              <a:noFill/>
            </a:ln>
          </p:spPr>
          <p:txBody>
            <a:bodyPr/>
            <a:lstStyle/>
            <a:p>
              <a:endParaRPr lang="en-US"/>
            </a:p>
          </p:txBody>
        </p:sp>
        <p:sp>
          <p:nvSpPr>
            <p:cNvPr id="347" name="Google Shape;347;p26">
              <a:extLst>
                <a:ext uri="{FF2B5EF4-FFF2-40B4-BE49-F238E27FC236}">
                  <a16:creationId xmlns:a16="http://schemas.microsoft.com/office/drawing/2014/main" id="{B898E234-211C-767D-169C-7CB8A857A627}"/>
                </a:ext>
              </a:extLst>
            </p:cNvPr>
            <p:cNvSpPr txBox="1"/>
            <p:nvPr/>
          </p:nvSpPr>
          <p:spPr>
            <a:xfrm>
              <a:off x="0" y="-28575"/>
              <a:ext cx="372953" cy="401528"/>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8" name="Google Shape;348;p26">
            <a:extLst>
              <a:ext uri="{FF2B5EF4-FFF2-40B4-BE49-F238E27FC236}">
                <a16:creationId xmlns:a16="http://schemas.microsoft.com/office/drawing/2014/main" id="{0E8A0C40-D1D9-1C66-7358-A183F14BA964}"/>
              </a:ext>
            </a:extLst>
          </p:cNvPr>
          <p:cNvSpPr txBox="1"/>
          <p:nvPr/>
        </p:nvSpPr>
        <p:spPr>
          <a:xfrm>
            <a:off x="9228852" y="1379220"/>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01.</a:t>
            </a:r>
            <a:endParaRPr>
              <a:solidFill>
                <a:srgbClr val="0E3055"/>
              </a:solidFill>
            </a:endParaRPr>
          </a:p>
        </p:txBody>
      </p:sp>
      <p:sp>
        <p:nvSpPr>
          <p:cNvPr id="349" name="Google Shape;349;p26">
            <a:extLst>
              <a:ext uri="{FF2B5EF4-FFF2-40B4-BE49-F238E27FC236}">
                <a16:creationId xmlns:a16="http://schemas.microsoft.com/office/drawing/2014/main" id="{3A2E36BA-262D-BEA9-BF49-FFD2F2ED13C0}"/>
              </a:ext>
            </a:extLst>
          </p:cNvPr>
          <p:cNvSpPr txBox="1"/>
          <p:nvPr/>
        </p:nvSpPr>
        <p:spPr>
          <a:xfrm>
            <a:off x="9095532" y="3712977"/>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02.</a:t>
            </a:r>
            <a:endParaRPr>
              <a:solidFill>
                <a:srgbClr val="0E3055"/>
              </a:solidFill>
            </a:endParaRPr>
          </a:p>
        </p:txBody>
      </p:sp>
      <p:sp>
        <p:nvSpPr>
          <p:cNvPr id="350" name="Google Shape;350;p26">
            <a:extLst>
              <a:ext uri="{FF2B5EF4-FFF2-40B4-BE49-F238E27FC236}">
                <a16:creationId xmlns:a16="http://schemas.microsoft.com/office/drawing/2014/main" id="{A41E4D1F-3106-C088-2DF4-BB2A6709C18F}"/>
              </a:ext>
            </a:extLst>
          </p:cNvPr>
          <p:cNvSpPr txBox="1"/>
          <p:nvPr/>
        </p:nvSpPr>
        <p:spPr>
          <a:xfrm>
            <a:off x="9189050" y="6015287"/>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03.</a:t>
            </a:r>
            <a:endParaRPr>
              <a:solidFill>
                <a:srgbClr val="0E3055"/>
              </a:solidFill>
            </a:endParaRPr>
          </a:p>
        </p:txBody>
      </p:sp>
      <p:sp>
        <p:nvSpPr>
          <p:cNvPr id="351" name="Google Shape;351;p26">
            <a:extLst>
              <a:ext uri="{FF2B5EF4-FFF2-40B4-BE49-F238E27FC236}">
                <a16:creationId xmlns:a16="http://schemas.microsoft.com/office/drawing/2014/main" id="{76277515-3DE3-D4B2-30E0-3E07C1C7E52E}"/>
              </a:ext>
            </a:extLst>
          </p:cNvPr>
          <p:cNvSpPr txBox="1"/>
          <p:nvPr/>
        </p:nvSpPr>
        <p:spPr>
          <a:xfrm>
            <a:off x="9189050" y="8283323"/>
            <a:ext cx="1311124" cy="92333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1" i="0" u="none" strike="noStrike" cap="none">
                <a:solidFill>
                  <a:srgbClr val="0E3055"/>
                </a:solidFill>
                <a:latin typeface="Hind SemiBold"/>
                <a:ea typeface="Hind SemiBold"/>
                <a:cs typeface="Hind SemiBold"/>
                <a:sym typeface="Hind SemiBold"/>
              </a:rPr>
              <a:t>04.</a:t>
            </a:r>
            <a:endParaRPr>
              <a:solidFill>
                <a:srgbClr val="0E3055"/>
              </a:solidFill>
            </a:endParaRPr>
          </a:p>
        </p:txBody>
      </p:sp>
      <p:sp>
        <p:nvSpPr>
          <p:cNvPr id="2" name="Google Shape;330;p26">
            <a:extLst>
              <a:ext uri="{FF2B5EF4-FFF2-40B4-BE49-F238E27FC236}">
                <a16:creationId xmlns:a16="http://schemas.microsoft.com/office/drawing/2014/main" id="{FA35F2E0-92B2-C310-7B6C-287D6D643345}"/>
              </a:ext>
            </a:extLst>
          </p:cNvPr>
          <p:cNvSpPr txBox="1"/>
          <p:nvPr/>
        </p:nvSpPr>
        <p:spPr>
          <a:xfrm>
            <a:off x="1949491" y="7531373"/>
            <a:ext cx="5618593" cy="1181862"/>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6400" b="1" i="0" u="none" strike="noStrike" cap="none">
                <a:solidFill>
                  <a:schemeClr val="bg1"/>
                </a:solidFill>
                <a:latin typeface="Source Sans Pro" panose="020B0503030403020204" pitchFamily="34" charset="0"/>
                <a:ea typeface="Source Sans Pro" panose="020B0503030403020204" pitchFamily="34" charset="0"/>
                <a:cs typeface="Archivo Black"/>
                <a:sym typeface="Archivo Black"/>
              </a:rPr>
              <a:t>Modernized HR</a:t>
            </a:r>
            <a:endParaRPr sz="6400" b="1">
              <a:solidFill>
                <a:schemeClr val="bg1"/>
              </a:solidFill>
              <a:latin typeface="Source Sans Pro" panose="020B0503030403020204" pitchFamily="34" charset="0"/>
              <a:ea typeface="Source Sans Pro" panose="020B0503030403020204" pitchFamily="34" charset="0"/>
            </a:endParaRPr>
          </a:p>
        </p:txBody>
      </p:sp>
      <p:pic>
        <p:nvPicPr>
          <p:cNvPr id="7" name="Graphic 6" descr="Arrow Right with solid fill">
            <a:extLst>
              <a:ext uri="{FF2B5EF4-FFF2-40B4-BE49-F238E27FC236}">
                <a16:creationId xmlns:a16="http://schemas.microsoft.com/office/drawing/2014/main" id="{970B44E0-6DFE-0A48-909B-6E36C1E211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3281" y="5997865"/>
            <a:ext cx="1287356" cy="914400"/>
          </a:xfrm>
          <a:prstGeom prst="rect">
            <a:avLst/>
          </a:prstGeom>
        </p:spPr>
      </p:pic>
      <p:pic>
        <p:nvPicPr>
          <p:cNvPr id="8" name="Graphic 7" descr="Arrow Right with solid fill">
            <a:extLst>
              <a:ext uri="{FF2B5EF4-FFF2-40B4-BE49-F238E27FC236}">
                <a16:creationId xmlns:a16="http://schemas.microsoft.com/office/drawing/2014/main" id="{EA4C774F-97D1-0348-C07D-E3F4A3368B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40125" y="3716973"/>
            <a:ext cx="1287356" cy="914400"/>
          </a:xfrm>
          <a:prstGeom prst="rect">
            <a:avLst/>
          </a:prstGeom>
        </p:spPr>
      </p:pic>
      <p:pic>
        <p:nvPicPr>
          <p:cNvPr id="9" name="Graphic 8" descr="Arrow Right with solid fill">
            <a:extLst>
              <a:ext uri="{FF2B5EF4-FFF2-40B4-BE49-F238E27FC236}">
                <a16:creationId xmlns:a16="http://schemas.microsoft.com/office/drawing/2014/main" id="{32BF118B-29B9-A83B-E438-4324556E82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310" y="1388150"/>
            <a:ext cx="1287356" cy="914400"/>
          </a:xfrm>
          <a:prstGeom prst="rect">
            <a:avLst/>
          </a:prstGeom>
        </p:spPr>
      </p:pic>
      <p:pic>
        <p:nvPicPr>
          <p:cNvPr id="10" name="Graphic 9" descr="Arrow Right with solid fill">
            <a:extLst>
              <a:ext uri="{FF2B5EF4-FFF2-40B4-BE49-F238E27FC236}">
                <a16:creationId xmlns:a16="http://schemas.microsoft.com/office/drawing/2014/main" id="{9C8051EF-A567-7113-6733-5A340017C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310" y="8282746"/>
            <a:ext cx="1287356" cy="914400"/>
          </a:xfrm>
          <a:prstGeom prst="rect">
            <a:avLst/>
          </a:prstGeom>
        </p:spPr>
      </p:pic>
    </p:spTree>
    <p:extLst>
      <p:ext uri="{BB962C8B-B14F-4D97-AF65-F5344CB8AC3E}">
        <p14:creationId xmlns:p14="http://schemas.microsoft.com/office/powerpoint/2010/main" val="325376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16BCCF5F-F3A8-7B40-9034-357D65A3EF47}"/>
            </a:ext>
          </a:extLst>
        </p:cNvPr>
        <p:cNvGrpSpPr/>
        <p:nvPr/>
      </p:nvGrpSpPr>
      <p:grpSpPr>
        <a:xfrm>
          <a:off x="0" y="0"/>
          <a:ext cx="0" cy="0"/>
          <a:chOff x="0" y="0"/>
          <a:chExt cx="0" cy="0"/>
        </a:xfrm>
      </p:grpSpPr>
      <p:grpSp>
        <p:nvGrpSpPr>
          <p:cNvPr id="216" name="Google Shape;216;p21">
            <a:extLst>
              <a:ext uri="{FF2B5EF4-FFF2-40B4-BE49-F238E27FC236}">
                <a16:creationId xmlns:a16="http://schemas.microsoft.com/office/drawing/2014/main" id="{F0B76374-CBEA-E706-F9F1-7F02B1A2F5CE}"/>
              </a:ext>
            </a:extLst>
          </p:cNvPr>
          <p:cNvGrpSpPr/>
          <p:nvPr/>
        </p:nvGrpSpPr>
        <p:grpSpPr>
          <a:xfrm>
            <a:off x="14855913" y="8440718"/>
            <a:ext cx="1721775" cy="1830271"/>
            <a:chOff x="0" y="-28575"/>
            <a:chExt cx="453472" cy="482047"/>
          </a:xfrm>
          <a:solidFill>
            <a:srgbClr val="39A841"/>
          </a:solidFill>
        </p:grpSpPr>
        <p:sp>
          <p:nvSpPr>
            <p:cNvPr id="217" name="Google Shape;217;p21">
              <a:extLst>
                <a:ext uri="{FF2B5EF4-FFF2-40B4-BE49-F238E27FC236}">
                  <a16:creationId xmlns:a16="http://schemas.microsoft.com/office/drawing/2014/main" id="{6C033005-DAEE-FD5F-946B-DCB7806E8BC7}"/>
                </a:ext>
              </a:extLst>
            </p:cNvPr>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grpFill/>
            <a:ln>
              <a:noFill/>
            </a:ln>
          </p:spPr>
          <p:txBody>
            <a:bodyPr/>
            <a:lstStyle/>
            <a:p>
              <a:endParaRPr lang="en-US"/>
            </a:p>
          </p:txBody>
        </p:sp>
        <p:sp>
          <p:nvSpPr>
            <p:cNvPr id="218" name="Google Shape;218;p21">
              <a:extLst>
                <a:ext uri="{FF2B5EF4-FFF2-40B4-BE49-F238E27FC236}">
                  <a16:creationId xmlns:a16="http://schemas.microsoft.com/office/drawing/2014/main" id="{B251F62B-D860-84F0-10E3-F3067B27CD5D}"/>
                </a:ext>
              </a:extLst>
            </p:cNvPr>
            <p:cNvSpPr txBox="1"/>
            <p:nvPr/>
          </p:nvSpPr>
          <p:spPr>
            <a:xfrm>
              <a:off x="0" y="-28575"/>
              <a:ext cx="453472" cy="48204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9" name="Google Shape;219;p21">
            <a:extLst>
              <a:ext uri="{FF2B5EF4-FFF2-40B4-BE49-F238E27FC236}">
                <a16:creationId xmlns:a16="http://schemas.microsoft.com/office/drawing/2014/main" id="{D1CF5F45-9494-1434-7002-C2BE6CB78562}"/>
              </a:ext>
            </a:extLst>
          </p:cNvPr>
          <p:cNvGrpSpPr/>
          <p:nvPr/>
        </p:nvGrpSpPr>
        <p:grpSpPr>
          <a:xfrm>
            <a:off x="16577684" y="8440718"/>
            <a:ext cx="1721775" cy="1830271"/>
            <a:chOff x="0" y="-28575"/>
            <a:chExt cx="453472" cy="482047"/>
          </a:xfrm>
          <a:solidFill>
            <a:srgbClr val="0051AA"/>
          </a:solidFill>
        </p:grpSpPr>
        <p:sp>
          <p:nvSpPr>
            <p:cNvPr id="220" name="Google Shape;220;p21">
              <a:extLst>
                <a:ext uri="{FF2B5EF4-FFF2-40B4-BE49-F238E27FC236}">
                  <a16:creationId xmlns:a16="http://schemas.microsoft.com/office/drawing/2014/main" id="{812F03A1-4D2C-FA3B-6138-E46CACC2E86B}"/>
                </a:ext>
              </a:extLst>
            </p:cNvPr>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grpFill/>
            <a:ln>
              <a:noFill/>
            </a:ln>
          </p:spPr>
          <p:txBody>
            <a:bodyPr/>
            <a:lstStyle/>
            <a:p>
              <a:endParaRPr lang="en-US"/>
            </a:p>
          </p:txBody>
        </p:sp>
        <p:sp>
          <p:nvSpPr>
            <p:cNvPr id="221" name="Google Shape;221;p21">
              <a:extLst>
                <a:ext uri="{FF2B5EF4-FFF2-40B4-BE49-F238E27FC236}">
                  <a16:creationId xmlns:a16="http://schemas.microsoft.com/office/drawing/2014/main" id="{F2ECC369-E866-2DCF-88CF-E77C3CD704E5}"/>
                </a:ext>
              </a:extLst>
            </p:cNvPr>
            <p:cNvSpPr txBox="1"/>
            <p:nvPr/>
          </p:nvSpPr>
          <p:spPr>
            <a:xfrm>
              <a:off x="0" y="-28575"/>
              <a:ext cx="453472" cy="48204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2" name="Google Shape;222;p21">
            <a:extLst>
              <a:ext uri="{FF2B5EF4-FFF2-40B4-BE49-F238E27FC236}">
                <a16:creationId xmlns:a16="http://schemas.microsoft.com/office/drawing/2014/main" id="{4E6162B9-6899-933C-D7A5-6FC161FC1778}"/>
              </a:ext>
            </a:extLst>
          </p:cNvPr>
          <p:cNvSpPr txBox="1"/>
          <p:nvPr/>
        </p:nvSpPr>
        <p:spPr>
          <a:xfrm>
            <a:off x="1980220" y="319222"/>
            <a:ext cx="14443121" cy="176048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5200" b="1" i="0" u="none" strike="noStrike" cap="none">
                <a:solidFill>
                  <a:srgbClr val="0E3055"/>
                </a:solidFill>
                <a:latin typeface="Source Sans Pro" panose="020B0503030403020204" pitchFamily="34" charset="0"/>
                <a:ea typeface="Source Sans Pro" panose="020B0503030403020204" pitchFamily="34" charset="0"/>
                <a:cs typeface="Archivo Black"/>
                <a:sym typeface="Archivo Black"/>
              </a:rPr>
              <a:t>Give your new hires a great first day, not a stack of paperwork</a:t>
            </a:r>
            <a:endParaRPr lang="en-US" sz="5200" b="1">
              <a:solidFill>
                <a:srgbClr val="0E3055"/>
              </a:solidFill>
              <a:latin typeface="Source Sans Pro" panose="020B0503030403020204" pitchFamily="34" charset="0"/>
              <a:ea typeface="Source Sans Pro" panose="020B0503030403020204" pitchFamily="34" charset="0"/>
            </a:endParaRPr>
          </a:p>
        </p:txBody>
      </p:sp>
      <p:pic>
        <p:nvPicPr>
          <p:cNvPr id="2" name="Graphic 1" descr="Arrow Right with solid fill">
            <a:extLst>
              <a:ext uri="{FF2B5EF4-FFF2-40B4-BE49-F238E27FC236}">
                <a16:creationId xmlns:a16="http://schemas.microsoft.com/office/drawing/2014/main" id="{1D0C7539-3A8F-B66A-8FCE-E35DA8A906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52059" y="8952900"/>
            <a:ext cx="914400" cy="914400"/>
          </a:xfrm>
          <a:prstGeom prst="rect">
            <a:avLst/>
          </a:prstGeom>
        </p:spPr>
      </p:pic>
      <p:sp>
        <p:nvSpPr>
          <p:cNvPr id="4" name="TextBox 3">
            <a:extLst>
              <a:ext uri="{FF2B5EF4-FFF2-40B4-BE49-F238E27FC236}">
                <a16:creationId xmlns:a16="http://schemas.microsoft.com/office/drawing/2014/main" id="{DAE72FE6-DE8C-E85D-05CC-26254A1DF24D}"/>
              </a:ext>
            </a:extLst>
          </p:cNvPr>
          <p:cNvSpPr txBox="1"/>
          <p:nvPr/>
        </p:nvSpPr>
        <p:spPr>
          <a:xfrm>
            <a:off x="1980220" y="2683396"/>
            <a:ext cx="8272916" cy="6555641"/>
          </a:xfrm>
          <a:prstGeom prst="rect">
            <a:avLst/>
          </a:prstGeom>
          <a:noFill/>
        </p:spPr>
        <p:txBody>
          <a:bodyPr wrap="square" lIns="91440" tIns="45720" rIns="91440" bIns="45720" rtlCol="0" anchor="t">
            <a:spAutoFit/>
          </a:bodyPr>
          <a:lstStyle/>
          <a:p>
            <a:r>
              <a:rPr lang="en-US" sz="2800" b="1">
                <a:solidFill>
                  <a:srgbClr val="0E3055"/>
                </a:solidFill>
                <a:latin typeface="Source Sans Pro"/>
                <a:ea typeface="Source Sans Pro"/>
              </a:rPr>
              <a:t>Make benefits enrollment simple and confident</a:t>
            </a:r>
            <a:endParaRPr lang="en-US" sz="2800">
              <a:solidFill>
                <a:srgbClr val="191919"/>
              </a:solidFill>
              <a:latin typeface="Source Sans Pro"/>
              <a:ea typeface="Source Sans Pro"/>
            </a:endParaRPr>
          </a:p>
          <a:p>
            <a:r>
              <a:rPr lang="en-US" sz="2800">
                <a:solidFill>
                  <a:srgbClr val="0E3055"/>
                </a:solidFill>
                <a:latin typeface="Source Sans Pro"/>
                <a:ea typeface="Source Sans Pro"/>
              </a:rPr>
              <a:t>Employees get a guided experience with clear plan details, side-by-side comparisons, and built-in decision support.</a:t>
            </a:r>
            <a:endParaRPr lang="en-US"/>
          </a:p>
          <a:p>
            <a:endParaRPr lang="en-US" sz="2800">
              <a:solidFill>
                <a:srgbClr val="0E3055"/>
              </a:solidFill>
              <a:latin typeface="Source Sans Pro"/>
              <a:ea typeface="Source Sans Pro"/>
            </a:endParaRPr>
          </a:p>
          <a:p>
            <a:r>
              <a:rPr lang="en-US" sz="2800" b="1">
                <a:solidFill>
                  <a:srgbClr val="0E3055"/>
                </a:solidFill>
                <a:latin typeface="Source Sans Pro"/>
                <a:ea typeface="Source Sans Pro"/>
              </a:rPr>
              <a:t>Give new hires a great first day, not a stack of paperwork</a:t>
            </a:r>
            <a:endParaRPr lang="en-US"/>
          </a:p>
          <a:p>
            <a:r>
              <a:rPr lang="en-US" sz="2800">
                <a:solidFill>
                  <a:srgbClr val="0E3055"/>
                </a:solidFill>
                <a:latin typeface="Source Sans Pro" panose="020B0503030403020204" pitchFamily="34" charset="0"/>
                <a:ea typeface="Source Sans Pro" panose="020B0503030403020204" pitchFamily="34" charset="0"/>
              </a:rPr>
              <a:t>Ditch paper forms and spreadsheets for a seamless, digital onboarding experience.</a:t>
            </a:r>
          </a:p>
          <a:p>
            <a:endParaRPr lang="en-US" sz="2800" b="1">
              <a:solidFill>
                <a:srgbClr val="0E3055"/>
              </a:solidFill>
              <a:latin typeface="Source Sans Pro" panose="020B0503030403020204" pitchFamily="34" charset="0"/>
              <a:ea typeface="Source Sans Pro" panose="020B0503030403020204" pitchFamily="34" charset="0"/>
            </a:endParaRPr>
          </a:p>
          <a:p>
            <a:r>
              <a:rPr lang="en-US" sz="2800" b="1">
                <a:solidFill>
                  <a:srgbClr val="0E3055"/>
                </a:solidFill>
                <a:latin typeface="Source Sans Pro"/>
                <a:ea typeface="Source Sans Pro"/>
              </a:rPr>
              <a:t>Collect everything you need, effortlessly</a:t>
            </a:r>
          </a:p>
          <a:p>
            <a:r>
              <a:rPr lang="en-US" sz="2800">
                <a:solidFill>
                  <a:srgbClr val="0E3055"/>
                </a:solidFill>
                <a:latin typeface="Source Sans Pro" panose="020B0503030403020204" pitchFamily="34" charset="0"/>
                <a:ea typeface="Source Sans Pro" panose="020B0503030403020204" pitchFamily="34" charset="0"/>
              </a:rPr>
              <a:t>Gather new-hire information and compliance documents directly from employees so they can move straight into benefits enrollment.</a:t>
            </a:r>
          </a:p>
          <a:p>
            <a:endParaRPr lang="en-US" sz="2800" b="1">
              <a:solidFill>
                <a:srgbClr val="0E3055"/>
              </a:solidFill>
              <a:latin typeface="Source Sans Pro" panose="020B0503030403020204" pitchFamily="34" charset="0"/>
              <a:ea typeface="Source Sans Pro" panose="020B0503030403020204" pitchFamily="34" charset="0"/>
            </a:endParaRPr>
          </a:p>
        </p:txBody>
      </p:sp>
      <p:pic>
        <p:nvPicPr>
          <p:cNvPr id="7" name="Picture 6" descr="A screenshot of a computer screen&#10;&#10;AI-generated content may be incorrect.">
            <a:extLst>
              <a:ext uri="{FF2B5EF4-FFF2-40B4-BE49-F238E27FC236}">
                <a16:creationId xmlns:a16="http://schemas.microsoft.com/office/drawing/2014/main" id="{B8BADB3E-3CB9-9CE2-9044-AC2D5C913F36}"/>
              </a:ext>
            </a:extLst>
          </p:cNvPr>
          <p:cNvPicPr>
            <a:picLocks noChangeAspect="1"/>
          </p:cNvPicPr>
          <p:nvPr/>
        </p:nvPicPr>
        <p:blipFill>
          <a:blip r:embed="rId5"/>
          <a:stretch>
            <a:fillRect/>
          </a:stretch>
        </p:blipFill>
        <p:spPr>
          <a:xfrm>
            <a:off x="9889218" y="1876398"/>
            <a:ext cx="7379079" cy="5639090"/>
          </a:xfrm>
          <a:prstGeom prst="rect">
            <a:avLst/>
          </a:prstGeom>
        </p:spPr>
      </p:pic>
      <p:grpSp>
        <p:nvGrpSpPr>
          <p:cNvPr id="8" name="Google Shape;219;p21">
            <a:extLst>
              <a:ext uri="{FF2B5EF4-FFF2-40B4-BE49-F238E27FC236}">
                <a16:creationId xmlns:a16="http://schemas.microsoft.com/office/drawing/2014/main" id="{A6E98017-0F46-9C84-694C-90EDC1D4B9BF}"/>
              </a:ext>
            </a:extLst>
          </p:cNvPr>
          <p:cNvGrpSpPr/>
          <p:nvPr/>
        </p:nvGrpSpPr>
        <p:grpSpPr>
          <a:xfrm>
            <a:off x="0" y="0"/>
            <a:ext cx="1721775" cy="8549214"/>
            <a:chOff x="0" y="-28575"/>
            <a:chExt cx="453472" cy="482047"/>
          </a:xfrm>
          <a:solidFill>
            <a:srgbClr val="0051AA"/>
          </a:solidFill>
        </p:grpSpPr>
        <p:sp>
          <p:nvSpPr>
            <p:cNvPr id="9" name="Google Shape;220;p21">
              <a:extLst>
                <a:ext uri="{FF2B5EF4-FFF2-40B4-BE49-F238E27FC236}">
                  <a16:creationId xmlns:a16="http://schemas.microsoft.com/office/drawing/2014/main" id="{DD9B7ED7-BC92-711E-BF18-E140D93E5554}"/>
                </a:ext>
              </a:extLst>
            </p:cNvPr>
            <p:cNvSpPr/>
            <p:nvPr/>
          </p:nvSpPr>
          <p:spPr>
            <a:xfrm>
              <a:off x="0" y="0"/>
              <a:ext cx="453471" cy="453471"/>
            </a:xfrm>
            <a:custGeom>
              <a:avLst/>
              <a:gdLst/>
              <a:ahLst/>
              <a:cxnLst/>
              <a:rect l="l" t="t" r="r" b="b"/>
              <a:pathLst>
                <a:path w="453471" h="453471" extrusionOk="0">
                  <a:moveTo>
                    <a:pt x="0" y="0"/>
                  </a:moveTo>
                  <a:lnTo>
                    <a:pt x="453471" y="0"/>
                  </a:lnTo>
                  <a:lnTo>
                    <a:pt x="453471" y="453471"/>
                  </a:lnTo>
                  <a:lnTo>
                    <a:pt x="0" y="453471"/>
                  </a:lnTo>
                  <a:close/>
                </a:path>
              </a:pathLst>
            </a:custGeom>
            <a:grpFill/>
            <a:ln>
              <a:noFill/>
            </a:ln>
          </p:spPr>
          <p:txBody>
            <a:bodyPr/>
            <a:lstStyle/>
            <a:p>
              <a:endParaRPr lang="en-US"/>
            </a:p>
          </p:txBody>
        </p:sp>
        <p:sp>
          <p:nvSpPr>
            <p:cNvPr id="10" name="Google Shape;221;p21">
              <a:extLst>
                <a:ext uri="{FF2B5EF4-FFF2-40B4-BE49-F238E27FC236}">
                  <a16:creationId xmlns:a16="http://schemas.microsoft.com/office/drawing/2014/main" id="{D003474D-F22F-8136-5E67-01A49F7144E2}"/>
                </a:ext>
              </a:extLst>
            </p:cNvPr>
            <p:cNvSpPr txBox="1"/>
            <p:nvPr/>
          </p:nvSpPr>
          <p:spPr>
            <a:xfrm>
              <a:off x="0" y="-28575"/>
              <a:ext cx="453472" cy="482047"/>
            </a:xfrm>
            <a:prstGeom prst="rect">
              <a:avLst/>
            </a:prstGeom>
            <a:grp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31318907"/>
      </p:ext>
    </p:extLst>
  </p:cSld>
  <p:clrMapOvr>
    <a:masterClrMapping/>
  </p:clrMapOvr>
</p:sld>
</file>

<file path=ppt/theme/theme1.xml><?xml version="1.0" encoding="utf-8"?>
<a:theme xmlns:a="http://schemas.openxmlformats.org/drawingml/2006/main" name="Minimal Geometric SEO Strategy Presentation">
  <a:themeElements>
    <a:clrScheme name="Office">
      <a:dk1>
        <a:srgbClr val="191919"/>
      </a:dk1>
      <a:lt1>
        <a:srgbClr val="F7F7FF"/>
      </a:lt1>
      <a:dk2>
        <a:srgbClr val="191919"/>
      </a:dk2>
      <a:lt2>
        <a:srgbClr val="2274A5"/>
      </a:lt2>
      <a:accent1>
        <a:srgbClr val="C287E8"/>
      </a:accent1>
      <a:accent2>
        <a:srgbClr val="85FF9E"/>
      </a:accent2>
      <a:accent3>
        <a:srgbClr val="2274A5"/>
      </a:accent3>
      <a:accent4>
        <a:srgbClr val="FFFFFF"/>
      </a:accent4>
      <a:accent5>
        <a:srgbClr val="191919"/>
      </a:accent5>
      <a:accent6>
        <a:srgbClr val="F1F1FF"/>
      </a:accent6>
      <a:hlink>
        <a:srgbClr val="2274A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F531542F34594D8C0B2841B96B8D16" ma:contentTypeVersion="25" ma:contentTypeDescription="Create a new document." ma:contentTypeScope="" ma:versionID="3b4e55f3ce370d8e5472c97d34421c85">
  <xsd:schema xmlns:xsd="http://www.w3.org/2001/XMLSchema" xmlns:xs="http://www.w3.org/2001/XMLSchema" xmlns:p="http://schemas.microsoft.com/office/2006/metadata/properties" xmlns:ns2="51e5450a-e19a-44e9-ac30-42a8eac37e2a" xmlns:ns3="ada7fb5d-f644-41c5-98cb-3d40eaac7164" targetNamespace="http://schemas.microsoft.com/office/2006/metadata/properties" ma:root="true" ma:fieldsID="f7465373aabe02142fa199f228d93f12" ns2:_="" ns3:_="">
    <xsd:import namespace="51e5450a-e19a-44e9-ac30-42a8eac37e2a"/>
    <xsd:import namespace="ada7fb5d-f644-41c5-98cb-3d40eaac7164"/>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Date"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etingTyp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e5450a-e19a-44e9-ac30-42a8eac37e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e0e63e51-9917-4775-8be9-6e44176044c1}" ma:internalName="TaxCatchAll" ma:showField="CatchAllData" ma:web="51e5450a-e19a-44e9-ac30-42a8eac37e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a7fb5d-f644-41c5-98cb-3d40eaac716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Date" ma:index="15" nillable="true" ma:displayName="Date" ma:format="DateOnly" ma:internalName="Date">
      <xsd:simpleType>
        <xsd:restriction base="dms:DateTim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_Flow_SignoffStatus" ma:index="24" nillable="true" ma:displayName="Sign-off status" ma:internalName="Sign_x002d_off_x0020_status">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0d5eef2e-e357-4cb7-9a22-c1174c50c09b" ma:termSetId="09814cd3-568e-fe90-9814-8d621ff8fb84" ma:anchorId="fba54fb3-c3e1-fe81-a776-ca4b69148c4d" ma:open="true" ma:isKeyword="false">
      <xsd:complexType>
        <xsd:sequence>
          <xsd:element ref="pc:Terms" minOccurs="0" maxOccurs="1"/>
        </xsd:sequence>
      </xsd:complexType>
    </xsd:element>
    <xsd:element name="MeetingType" ma:index="29" nillable="true" ma:displayName="Meeting Type" ma:format="Dropdown" ma:internalName="MeetingType">
      <xsd:simpleType>
        <xsd:restriction base="dms:Choice">
          <xsd:enumeration value="Tech Lunch"/>
          <xsd:enumeration value="Department Meeting"/>
          <xsd:enumeration value="Team Meeting"/>
          <xsd:enumeration value="One on One"/>
        </xsd:restriction>
      </xsd:simple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1e5450a-e19a-44e9-ac30-42a8eac37e2a" xsi:nil="true"/>
    <lcf76f155ced4ddcb4097134ff3c332f xmlns="ada7fb5d-f644-41c5-98cb-3d40eaac7164">
      <Terms xmlns="http://schemas.microsoft.com/office/infopath/2007/PartnerControls"/>
    </lcf76f155ced4ddcb4097134ff3c332f>
    <_Flow_SignoffStatus xmlns="ada7fb5d-f644-41c5-98cb-3d40eaac7164" xsi:nil="true"/>
    <Date xmlns="ada7fb5d-f644-41c5-98cb-3d40eaac7164" xsi:nil="true"/>
    <MeetingType xmlns="ada7fb5d-f644-41c5-98cb-3d40eaac71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322D0E-FACA-4992-8769-54F5DF957C0C}">
  <ds:schemaRefs>
    <ds:schemaRef ds:uri="51e5450a-e19a-44e9-ac30-42a8eac37e2a"/>
    <ds:schemaRef ds:uri="ada7fb5d-f644-41c5-98cb-3d40eaac71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072C42-8DF6-4BC4-A80B-C6BA67584C05}">
  <ds:schemaRefs>
    <ds:schemaRef ds:uri="51e5450a-e19a-44e9-ac30-42a8eac37e2a"/>
    <ds:schemaRef ds:uri="ada7fb5d-f644-41c5-98cb-3d40eaac71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84557F-0577-47D2-98F5-ED3F8525D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Minimal Geometric SEO Strategy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Adler</dc:creator>
  <cp:revision>5</cp:revision>
  <dcterms:modified xsi:type="dcterms:W3CDTF">2025-11-21T13:08:24Z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0x010100DBF531542F34594D8C0B2841B96B8D16</vt:lpwstr>
  </property>
  <property fmtid="{D5CDD505-2E9C-101B-9397-08002B2CF9AE}" pid="3" name="MediaServiceImageTags">
    <vt:lpwstr/>
  </property>
</Properties>
</file>